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3" r:id="rId5"/>
    <p:sldId id="260" r:id="rId6"/>
    <p:sldId id="257" r:id="rId7"/>
    <p:sldId id="265" r:id="rId8"/>
    <p:sldId id="267" r:id="rId9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2F96DF-8F8E-4AA7-AE70-79A25D8EBC52}" v="834" dt="2024-10-13T10:59:05.2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EORGIOS CHRISTOPOULOS" userId="82a34919-e2c4-4c7c-8624-502b30d2fe64" providerId="ADAL" clId="{D42F96DF-8F8E-4AA7-AE70-79A25D8EBC52}"/>
    <pc:docChg chg="undo custSel addSld delSld modSld sldOrd">
      <pc:chgData name="GEORGIOS CHRISTOPOULOS" userId="82a34919-e2c4-4c7c-8624-502b30d2fe64" providerId="ADAL" clId="{D42F96DF-8F8E-4AA7-AE70-79A25D8EBC52}" dt="2024-10-13T10:59:05.246" v="1226" actId="20577"/>
      <pc:docMkLst>
        <pc:docMk/>
      </pc:docMkLst>
      <pc:sldChg chg="modSp mod">
        <pc:chgData name="GEORGIOS CHRISTOPOULOS" userId="82a34919-e2c4-4c7c-8624-502b30d2fe64" providerId="ADAL" clId="{D42F96DF-8F8E-4AA7-AE70-79A25D8EBC52}" dt="2024-10-13T08:02:15.135" v="414" actId="20577"/>
        <pc:sldMkLst>
          <pc:docMk/>
          <pc:sldMk cId="1801510179" sldId="256"/>
        </pc:sldMkLst>
        <pc:spChg chg="mod">
          <ac:chgData name="GEORGIOS CHRISTOPOULOS" userId="82a34919-e2c4-4c7c-8624-502b30d2fe64" providerId="ADAL" clId="{D42F96DF-8F8E-4AA7-AE70-79A25D8EBC52}" dt="2024-10-13T08:02:15.135" v="414" actId="20577"/>
          <ac:spMkLst>
            <pc:docMk/>
            <pc:sldMk cId="1801510179" sldId="256"/>
            <ac:spMk id="2" creationId="{A5878B71-7EDD-7F5A-5018-DCAC6C421394}"/>
          </ac:spMkLst>
        </pc:spChg>
        <pc:spChg chg="mod">
          <ac:chgData name="GEORGIOS CHRISTOPOULOS" userId="82a34919-e2c4-4c7c-8624-502b30d2fe64" providerId="ADAL" clId="{D42F96DF-8F8E-4AA7-AE70-79A25D8EBC52}" dt="2024-10-13T08:02:05.753" v="403" actId="20577"/>
          <ac:spMkLst>
            <pc:docMk/>
            <pc:sldMk cId="1801510179" sldId="256"/>
            <ac:spMk id="3" creationId="{46D64A2A-F7F8-5CCF-F532-916CC04A18F6}"/>
          </ac:spMkLst>
        </pc:spChg>
      </pc:sldChg>
      <pc:sldChg chg="modSp mod ord">
        <pc:chgData name="GEORGIOS CHRISTOPOULOS" userId="82a34919-e2c4-4c7c-8624-502b30d2fe64" providerId="ADAL" clId="{D42F96DF-8F8E-4AA7-AE70-79A25D8EBC52}" dt="2024-10-13T08:55:11.814" v="1181" actId="20577"/>
        <pc:sldMkLst>
          <pc:docMk/>
          <pc:sldMk cId="4135191045" sldId="257"/>
        </pc:sldMkLst>
        <pc:spChg chg="mod">
          <ac:chgData name="GEORGIOS CHRISTOPOULOS" userId="82a34919-e2c4-4c7c-8624-502b30d2fe64" providerId="ADAL" clId="{D42F96DF-8F8E-4AA7-AE70-79A25D8EBC52}" dt="2024-10-13T08:44:34.579" v="776" actId="20577"/>
          <ac:spMkLst>
            <pc:docMk/>
            <pc:sldMk cId="4135191045" sldId="257"/>
            <ac:spMk id="3" creationId="{549F5D44-26C9-ACBB-6CD4-61B8125524A7}"/>
          </ac:spMkLst>
        </pc:spChg>
        <pc:spChg chg="mod">
          <ac:chgData name="GEORGIOS CHRISTOPOULOS" userId="82a34919-e2c4-4c7c-8624-502b30d2fe64" providerId="ADAL" clId="{D42F96DF-8F8E-4AA7-AE70-79A25D8EBC52}" dt="2024-10-13T08:55:11.814" v="1181" actId="20577"/>
          <ac:spMkLst>
            <pc:docMk/>
            <pc:sldMk cId="4135191045" sldId="257"/>
            <ac:spMk id="11" creationId="{91E1C628-C220-159A-4FFC-8265D03E4169}"/>
          </ac:spMkLst>
        </pc:spChg>
        <pc:picChg chg="mod">
          <ac:chgData name="GEORGIOS CHRISTOPOULOS" userId="82a34919-e2c4-4c7c-8624-502b30d2fe64" providerId="ADAL" clId="{D42F96DF-8F8E-4AA7-AE70-79A25D8EBC52}" dt="2024-10-13T08:50:02.901" v="781" actId="14100"/>
          <ac:picMkLst>
            <pc:docMk/>
            <pc:sldMk cId="4135191045" sldId="257"/>
            <ac:picMk id="16" creationId="{15BE5480-BC8B-E059-9D85-5BF2AEF71707}"/>
          </ac:picMkLst>
        </pc:picChg>
      </pc:sldChg>
      <pc:sldChg chg="addSp delSp modSp mod setClrOvrMap">
        <pc:chgData name="GEORGIOS CHRISTOPOULOS" userId="82a34919-e2c4-4c7c-8624-502b30d2fe64" providerId="ADAL" clId="{D42F96DF-8F8E-4AA7-AE70-79A25D8EBC52}" dt="2024-10-13T07:53:01.719" v="253" actId="26606"/>
        <pc:sldMkLst>
          <pc:docMk/>
          <pc:sldMk cId="3463283462" sldId="258"/>
        </pc:sldMkLst>
        <pc:spChg chg="mod">
          <ac:chgData name="GEORGIOS CHRISTOPOULOS" userId="82a34919-e2c4-4c7c-8624-502b30d2fe64" providerId="ADAL" clId="{D42F96DF-8F8E-4AA7-AE70-79A25D8EBC52}" dt="2024-10-13T07:53:01.719" v="253" actId="26606"/>
          <ac:spMkLst>
            <pc:docMk/>
            <pc:sldMk cId="3463283462" sldId="258"/>
            <ac:spMk id="2" creationId="{99164E3B-D955-2356-B1D9-DF5F6FC5D94B}"/>
          </ac:spMkLst>
        </pc:spChg>
        <pc:spChg chg="add del">
          <ac:chgData name="GEORGIOS CHRISTOPOULOS" userId="82a34919-e2c4-4c7c-8624-502b30d2fe64" providerId="ADAL" clId="{D42F96DF-8F8E-4AA7-AE70-79A25D8EBC52}" dt="2024-03-16T13:39:04.430" v="53" actId="26606"/>
          <ac:spMkLst>
            <pc:docMk/>
            <pc:sldMk cId="3463283462" sldId="258"/>
            <ac:spMk id="14" creationId="{D1EA859B-E555-4109-94F3-6700E046E008}"/>
          </ac:spMkLst>
        </pc:spChg>
        <pc:spChg chg="add del">
          <ac:chgData name="GEORGIOS CHRISTOPOULOS" userId="82a34919-e2c4-4c7c-8624-502b30d2fe64" providerId="ADAL" clId="{D42F96DF-8F8E-4AA7-AE70-79A25D8EBC52}" dt="2024-03-16T13:39:04.430" v="53" actId="26606"/>
          <ac:spMkLst>
            <pc:docMk/>
            <pc:sldMk cId="3463283462" sldId="258"/>
            <ac:spMk id="15" creationId="{04812C46-200A-4DEB-A05E-3ED6C68C2387}"/>
          </ac:spMkLst>
        </pc:spChg>
        <pc:spChg chg="add del">
          <ac:chgData name="GEORGIOS CHRISTOPOULOS" userId="82a34919-e2c4-4c7c-8624-502b30d2fe64" providerId="ADAL" clId="{D42F96DF-8F8E-4AA7-AE70-79A25D8EBC52}" dt="2024-03-16T13:39:04.430" v="53" actId="26606"/>
          <ac:spMkLst>
            <pc:docMk/>
            <pc:sldMk cId="3463283462" sldId="258"/>
            <ac:spMk id="16" creationId="{2D9D7AFE-65EE-0780-081F-B4F1B6ADB6A7}"/>
          </ac:spMkLst>
        </pc:spChg>
        <pc:spChg chg="add del">
          <ac:chgData name="GEORGIOS CHRISTOPOULOS" userId="82a34919-e2c4-4c7c-8624-502b30d2fe64" providerId="ADAL" clId="{D42F96DF-8F8E-4AA7-AE70-79A25D8EBC52}" dt="2024-03-16T13:39:01.056" v="50" actId="26606"/>
          <ac:spMkLst>
            <pc:docMk/>
            <pc:sldMk cId="3463283462" sldId="258"/>
            <ac:spMk id="21" creationId="{7B1AB9FE-36F5-4FD1-9850-DB5C5AD4828F}"/>
          </ac:spMkLst>
        </pc:spChg>
        <pc:spChg chg="add del">
          <ac:chgData name="GEORGIOS CHRISTOPOULOS" userId="82a34919-e2c4-4c7c-8624-502b30d2fe64" providerId="ADAL" clId="{D42F96DF-8F8E-4AA7-AE70-79A25D8EBC52}" dt="2024-03-16T13:39:01.056" v="50" actId="26606"/>
          <ac:spMkLst>
            <pc:docMk/>
            <pc:sldMk cId="3463283462" sldId="258"/>
            <ac:spMk id="23" creationId="{F489C2E0-4895-4B72-85EA-7EE9FAFFDC7E}"/>
          </ac:spMkLst>
        </pc:spChg>
        <pc:spChg chg="add del">
          <ac:chgData name="GEORGIOS CHRISTOPOULOS" userId="82a34919-e2c4-4c7c-8624-502b30d2fe64" providerId="ADAL" clId="{D42F96DF-8F8E-4AA7-AE70-79A25D8EBC52}" dt="2024-03-16T13:39:04.420" v="52" actId="26606"/>
          <ac:spMkLst>
            <pc:docMk/>
            <pc:sldMk cId="3463283462" sldId="258"/>
            <ac:spMk id="25" creationId="{1740453C-744F-DB3A-47EC-15EACE1DC117}"/>
          </ac:spMkLst>
        </pc:spChg>
        <pc:spChg chg="add del">
          <ac:chgData name="GEORGIOS CHRISTOPOULOS" userId="82a34919-e2c4-4c7c-8624-502b30d2fe64" providerId="ADAL" clId="{D42F96DF-8F8E-4AA7-AE70-79A25D8EBC52}" dt="2024-03-16T13:39:04.420" v="52" actId="26606"/>
          <ac:spMkLst>
            <pc:docMk/>
            <pc:sldMk cId="3463283462" sldId="258"/>
            <ac:spMk id="26" creationId="{B6924B03-77BD-EAE3-2854-43363FF8E6BB}"/>
          </ac:spMkLst>
        </pc:spChg>
        <pc:spChg chg="add del">
          <ac:chgData name="GEORGIOS CHRISTOPOULOS" userId="82a34919-e2c4-4c7c-8624-502b30d2fe64" providerId="ADAL" clId="{D42F96DF-8F8E-4AA7-AE70-79A25D8EBC52}" dt="2024-03-16T13:39:04.420" v="52" actId="26606"/>
          <ac:spMkLst>
            <pc:docMk/>
            <pc:sldMk cId="3463283462" sldId="258"/>
            <ac:spMk id="27" creationId="{01EB5855-8EB7-1AE5-9030-5D0AA3C1AF4B}"/>
          </ac:spMkLst>
        </pc:spChg>
        <pc:spChg chg="add del">
          <ac:chgData name="GEORGIOS CHRISTOPOULOS" userId="82a34919-e2c4-4c7c-8624-502b30d2fe64" providerId="ADAL" clId="{D42F96DF-8F8E-4AA7-AE70-79A25D8EBC52}" dt="2024-03-16T13:39:04.420" v="52" actId="26606"/>
          <ac:spMkLst>
            <pc:docMk/>
            <pc:sldMk cId="3463283462" sldId="258"/>
            <ac:spMk id="28" creationId="{4D60F200-5EB0-B223-2439-C96C67F0FEE1}"/>
          </ac:spMkLst>
        </pc:spChg>
        <pc:spChg chg="add del">
          <ac:chgData name="GEORGIOS CHRISTOPOULOS" userId="82a34919-e2c4-4c7c-8624-502b30d2fe64" providerId="ADAL" clId="{D42F96DF-8F8E-4AA7-AE70-79A25D8EBC52}" dt="2024-03-16T13:40:42.690" v="219" actId="26606"/>
          <ac:spMkLst>
            <pc:docMk/>
            <pc:sldMk cId="3463283462" sldId="258"/>
            <ac:spMk id="30" creationId="{04812C46-200A-4DEB-A05E-3ED6C68C2387}"/>
          </ac:spMkLst>
        </pc:spChg>
        <pc:spChg chg="add del">
          <ac:chgData name="GEORGIOS CHRISTOPOULOS" userId="82a34919-e2c4-4c7c-8624-502b30d2fe64" providerId="ADAL" clId="{D42F96DF-8F8E-4AA7-AE70-79A25D8EBC52}" dt="2024-03-16T13:40:42.690" v="219" actId="26606"/>
          <ac:spMkLst>
            <pc:docMk/>
            <pc:sldMk cId="3463283462" sldId="258"/>
            <ac:spMk id="31" creationId="{D1EA859B-E555-4109-94F3-6700E046E008}"/>
          </ac:spMkLst>
        </pc:spChg>
        <pc:spChg chg="add mod">
          <ac:chgData name="GEORGIOS CHRISTOPOULOS" userId="82a34919-e2c4-4c7c-8624-502b30d2fe64" providerId="ADAL" clId="{D42F96DF-8F8E-4AA7-AE70-79A25D8EBC52}" dt="2024-03-16T13:40:42.690" v="219" actId="26606"/>
          <ac:spMkLst>
            <pc:docMk/>
            <pc:sldMk cId="3463283462" sldId="258"/>
            <ac:spMk id="32" creationId="{2D9D7AFE-65EE-0780-081F-B4F1B6ADB6A7}"/>
          </ac:spMkLst>
        </pc:spChg>
        <pc:spChg chg="add">
          <ac:chgData name="GEORGIOS CHRISTOPOULOS" userId="82a34919-e2c4-4c7c-8624-502b30d2fe64" providerId="ADAL" clId="{D42F96DF-8F8E-4AA7-AE70-79A25D8EBC52}" dt="2024-03-16T13:40:42.690" v="219" actId="26606"/>
          <ac:spMkLst>
            <pc:docMk/>
            <pc:sldMk cId="3463283462" sldId="258"/>
            <ac:spMk id="37" creationId="{04812C46-200A-4DEB-A05E-3ED6C68C2387}"/>
          </ac:spMkLst>
        </pc:spChg>
        <pc:spChg chg="add">
          <ac:chgData name="GEORGIOS CHRISTOPOULOS" userId="82a34919-e2c4-4c7c-8624-502b30d2fe64" providerId="ADAL" clId="{D42F96DF-8F8E-4AA7-AE70-79A25D8EBC52}" dt="2024-03-16T13:40:42.690" v="219" actId="26606"/>
          <ac:spMkLst>
            <pc:docMk/>
            <pc:sldMk cId="3463283462" sldId="258"/>
            <ac:spMk id="39" creationId="{D1EA859B-E555-4109-94F3-6700E046E008}"/>
          </ac:spMkLst>
        </pc:spChg>
        <pc:spChg chg="del">
          <ac:chgData name="GEORGIOS CHRISTOPOULOS" userId="82a34919-e2c4-4c7c-8624-502b30d2fe64" providerId="ADAL" clId="{D42F96DF-8F8E-4AA7-AE70-79A25D8EBC52}" dt="2024-10-13T07:53:01.719" v="253" actId="26606"/>
          <ac:spMkLst>
            <pc:docMk/>
            <pc:sldMk cId="3463283462" sldId="258"/>
            <ac:spMk id="44" creationId="{560AFAAC-EA6C-45A9-9E03-C9C9F0193B4F}"/>
          </ac:spMkLst>
        </pc:spChg>
        <pc:spChg chg="del">
          <ac:chgData name="GEORGIOS CHRISTOPOULOS" userId="82a34919-e2c4-4c7c-8624-502b30d2fe64" providerId="ADAL" clId="{D42F96DF-8F8E-4AA7-AE70-79A25D8EBC52}" dt="2024-10-13T07:53:01.719" v="253" actId="26606"/>
          <ac:spMkLst>
            <pc:docMk/>
            <pc:sldMk cId="3463283462" sldId="258"/>
            <ac:spMk id="46" creationId="{83549E37-C86B-4401-90BD-D8BF83859F14}"/>
          </ac:spMkLst>
        </pc:spChg>
        <pc:spChg chg="del">
          <ac:chgData name="GEORGIOS CHRISTOPOULOS" userId="82a34919-e2c4-4c7c-8624-502b30d2fe64" providerId="ADAL" clId="{D42F96DF-8F8E-4AA7-AE70-79A25D8EBC52}" dt="2024-10-13T07:53:01.719" v="253" actId="26606"/>
          <ac:spMkLst>
            <pc:docMk/>
            <pc:sldMk cId="3463283462" sldId="258"/>
            <ac:spMk id="48" creationId="{8A17784E-76D8-4521-A77D-0D2EBB923004}"/>
          </ac:spMkLst>
        </pc:spChg>
        <pc:spChg chg="del">
          <ac:chgData name="GEORGIOS CHRISTOPOULOS" userId="82a34919-e2c4-4c7c-8624-502b30d2fe64" providerId="ADAL" clId="{D42F96DF-8F8E-4AA7-AE70-79A25D8EBC52}" dt="2024-10-13T07:53:01.719" v="253" actId="26606"/>
          <ac:spMkLst>
            <pc:docMk/>
            <pc:sldMk cId="3463283462" sldId="258"/>
            <ac:spMk id="50" creationId="{C0036C6B-F09C-4EAB-AE02-8D056EE74856}"/>
          </ac:spMkLst>
        </pc:spChg>
        <pc:spChg chg="del">
          <ac:chgData name="GEORGIOS CHRISTOPOULOS" userId="82a34919-e2c4-4c7c-8624-502b30d2fe64" providerId="ADAL" clId="{D42F96DF-8F8E-4AA7-AE70-79A25D8EBC52}" dt="2024-10-13T07:53:01.719" v="253" actId="26606"/>
          <ac:spMkLst>
            <pc:docMk/>
            <pc:sldMk cId="3463283462" sldId="258"/>
            <ac:spMk id="52" creationId="{FC8D5885-2804-4D3C-BE31-902E4D3279B0}"/>
          </ac:spMkLst>
        </pc:spChg>
        <pc:spChg chg="add">
          <ac:chgData name="GEORGIOS CHRISTOPOULOS" userId="82a34919-e2c4-4c7c-8624-502b30d2fe64" providerId="ADAL" clId="{D42F96DF-8F8E-4AA7-AE70-79A25D8EBC52}" dt="2024-10-13T07:53:01.719" v="253" actId="26606"/>
          <ac:spMkLst>
            <pc:docMk/>
            <pc:sldMk cId="3463283462" sldId="258"/>
            <ac:spMk id="59" creationId="{9228552E-C8B1-4A80-8448-0787CE0FC704}"/>
          </ac:spMkLst>
        </pc:spChg>
        <pc:graphicFrameChg chg="mod modGraphic">
          <ac:chgData name="GEORGIOS CHRISTOPOULOS" userId="82a34919-e2c4-4c7c-8624-502b30d2fe64" providerId="ADAL" clId="{D42F96DF-8F8E-4AA7-AE70-79A25D8EBC52}" dt="2024-10-13T07:53:01.719" v="253" actId="26606"/>
          <ac:graphicFrameMkLst>
            <pc:docMk/>
            <pc:sldMk cId="3463283462" sldId="258"/>
            <ac:graphicFrameMk id="54" creationId="{BE16F43C-32F9-B7E1-C371-51C6EA16A95F}"/>
          </ac:graphicFrameMkLst>
        </pc:graphicFrameChg>
        <pc:picChg chg="mod">
          <ac:chgData name="GEORGIOS CHRISTOPOULOS" userId="82a34919-e2c4-4c7c-8624-502b30d2fe64" providerId="ADAL" clId="{D42F96DF-8F8E-4AA7-AE70-79A25D8EBC52}" dt="2024-10-13T07:53:01.719" v="253" actId="26606"/>
          <ac:picMkLst>
            <pc:docMk/>
            <pc:sldMk cId="3463283462" sldId="258"/>
            <ac:picMk id="5" creationId="{5492F211-99F4-2F68-FF91-9650E8C5435D}"/>
          </ac:picMkLst>
        </pc:picChg>
      </pc:sldChg>
      <pc:sldChg chg="addSp delSp modSp mod">
        <pc:chgData name="GEORGIOS CHRISTOPOULOS" userId="82a34919-e2c4-4c7c-8624-502b30d2fe64" providerId="ADAL" clId="{D42F96DF-8F8E-4AA7-AE70-79A25D8EBC52}" dt="2024-10-13T08:01:36.825" v="379" actId="14100"/>
        <pc:sldMkLst>
          <pc:docMk/>
          <pc:sldMk cId="526944542" sldId="259"/>
        </pc:sldMkLst>
        <pc:spChg chg="mod ord">
          <ac:chgData name="GEORGIOS CHRISTOPOULOS" userId="82a34919-e2c4-4c7c-8624-502b30d2fe64" providerId="ADAL" clId="{D42F96DF-8F8E-4AA7-AE70-79A25D8EBC52}" dt="2024-10-13T08:00:12.038" v="377" actId="26606"/>
          <ac:spMkLst>
            <pc:docMk/>
            <pc:sldMk cId="526944542" sldId="259"/>
            <ac:spMk id="2" creationId="{F0DA1502-CECA-FB0D-E106-3A4D3AD0951E}"/>
          </ac:spMkLst>
        </pc:spChg>
        <pc:spChg chg="add del">
          <ac:chgData name="GEORGIOS CHRISTOPOULOS" userId="82a34919-e2c4-4c7c-8624-502b30d2fe64" providerId="ADAL" clId="{D42F96DF-8F8E-4AA7-AE70-79A25D8EBC52}" dt="2024-03-16T13:29:38.726" v="5" actId="26606"/>
          <ac:spMkLst>
            <pc:docMk/>
            <pc:sldMk cId="526944542" sldId="259"/>
            <ac:spMk id="43" creationId="{7B1AB9FE-36F5-4FD1-9850-DB5C5AD4828F}"/>
          </ac:spMkLst>
        </pc:spChg>
        <pc:spChg chg="add del">
          <ac:chgData name="GEORGIOS CHRISTOPOULOS" userId="82a34919-e2c4-4c7c-8624-502b30d2fe64" providerId="ADAL" clId="{D42F96DF-8F8E-4AA7-AE70-79A25D8EBC52}" dt="2024-03-16T13:29:38.726" v="5" actId="26606"/>
          <ac:spMkLst>
            <pc:docMk/>
            <pc:sldMk cId="526944542" sldId="259"/>
            <ac:spMk id="45" creationId="{F489C2E0-4895-4B72-85EA-7EE9FAFFDC7E}"/>
          </ac:spMkLst>
        </pc:spChg>
        <pc:spChg chg="add del">
          <ac:chgData name="GEORGIOS CHRISTOPOULOS" userId="82a34919-e2c4-4c7c-8624-502b30d2fe64" providerId="ADAL" clId="{D42F96DF-8F8E-4AA7-AE70-79A25D8EBC52}" dt="2024-03-16T13:30:14.563" v="18" actId="26606"/>
          <ac:spMkLst>
            <pc:docMk/>
            <pc:sldMk cId="526944542" sldId="259"/>
            <ac:spMk id="47" creationId="{ECC07320-C2CA-4E29-8481-9D9E143C7788}"/>
          </ac:spMkLst>
        </pc:spChg>
        <pc:spChg chg="add del">
          <ac:chgData name="GEORGIOS CHRISTOPOULOS" userId="82a34919-e2c4-4c7c-8624-502b30d2fe64" providerId="ADAL" clId="{D42F96DF-8F8E-4AA7-AE70-79A25D8EBC52}" dt="2024-03-16T13:30:14.563" v="18" actId="26606"/>
          <ac:spMkLst>
            <pc:docMk/>
            <pc:sldMk cId="526944542" sldId="259"/>
            <ac:spMk id="48" creationId="{178FB36B-5BFE-42CA-BC60-1115E0D95EEC}"/>
          </ac:spMkLst>
        </pc:spChg>
        <pc:spChg chg="add del mod">
          <ac:chgData name="GEORGIOS CHRISTOPOULOS" userId="82a34919-e2c4-4c7c-8624-502b30d2fe64" providerId="ADAL" clId="{D42F96DF-8F8E-4AA7-AE70-79A25D8EBC52}" dt="2024-10-13T08:00:12.038" v="377" actId="26606"/>
          <ac:spMkLst>
            <pc:docMk/>
            <pc:sldMk cId="526944542" sldId="259"/>
            <ac:spMk id="52" creationId="{E7AA4E4F-69E8-9952-D34B-CA6AD7AB5486}"/>
          </ac:spMkLst>
        </pc:spChg>
        <pc:spChg chg="add">
          <ac:chgData name="GEORGIOS CHRISTOPOULOS" userId="82a34919-e2c4-4c7c-8624-502b30d2fe64" providerId="ADAL" clId="{D42F96DF-8F8E-4AA7-AE70-79A25D8EBC52}" dt="2024-03-16T13:30:14.563" v="18" actId="26606"/>
          <ac:spMkLst>
            <pc:docMk/>
            <pc:sldMk cId="526944542" sldId="259"/>
            <ac:spMk id="55" creationId="{73AD41DB-DF9F-49BC-85AE-6AB1840AD517}"/>
          </ac:spMkLst>
        </pc:spChg>
        <pc:spChg chg="del">
          <ac:chgData name="GEORGIOS CHRISTOPOULOS" userId="82a34919-e2c4-4c7c-8624-502b30d2fe64" providerId="ADAL" clId="{D42F96DF-8F8E-4AA7-AE70-79A25D8EBC52}" dt="2024-10-13T07:57:33.399" v="257" actId="26606"/>
          <ac:spMkLst>
            <pc:docMk/>
            <pc:sldMk cId="526944542" sldId="259"/>
            <ac:spMk id="64" creationId="{5A59F003-E00A-43F9-91DC-CC54E3B87466}"/>
          </ac:spMkLst>
        </pc:spChg>
        <pc:spChg chg="del">
          <ac:chgData name="GEORGIOS CHRISTOPOULOS" userId="82a34919-e2c4-4c7c-8624-502b30d2fe64" providerId="ADAL" clId="{D42F96DF-8F8E-4AA7-AE70-79A25D8EBC52}" dt="2024-10-13T07:57:33.399" v="257" actId="26606"/>
          <ac:spMkLst>
            <pc:docMk/>
            <pc:sldMk cId="526944542" sldId="259"/>
            <ac:spMk id="66" creationId="{D74A4382-E3AD-430A-9A1F-DFA3E0E77A7D}"/>
          </ac:spMkLst>
        </pc:spChg>
        <pc:spChg chg="del">
          <ac:chgData name="GEORGIOS CHRISTOPOULOS" userId="82a34919-e2c4-4c7c-8624-502b30d2fe64" providerId="ADAL" clId="{D42F96DF-8F8E-4AA7-AE70-79A25D8EBC52}" dt="2024-10-13T07:57:33.399" v="257" actId="26606"/>
          <ac:spMkLst>
            <pc:docMk/>
            <pc:sldMk cId="526944542" sldId="259"/>
            <ac:spMk id="68" creationId="{79F40191-0F44-4FD1-82CC-ACB507C14BE6}"/>
          </ac:spMkLst>
        </pc:spChg>
        <pc:spChg chg="add del">
          <ac:chgData name="GEORGIOS CHRISTOPOULOS" userId="82a34919-e2c4-4c7c-8624-502b30d2fe64" providerId="ADAL" clId="{D42F96DF-8F8E-4AA7-AE70-79A25D8EBC52}" dt="2024-10-13T08:00:12.038" v="377" actId="26606"/>
          <ac:spMkLst>
            <pc:docMk/>
            <pc:sldMk cId="526944542" sldId="259"/>
            <ac:spMk id="73" creationId="{F13C74B1-5B17-4795-BED0-7140497B445A}"/>
          </ac:spMkLst>
        </pc:spChg>
        <pc:spChg chg="add del">
          <ac:chgData name="GEORGIOS CHRISTOPOULOS" userId="82a34919-e2c4-4c7c-8624-502b30d2fe64" providerId="ADAL" clId="{D42F96DF-8F8E-4AA7-AE70-79A25D8EBC52}" dt="2024-10-13T08:00:12.038" v="377" actId="26606"/>
          <ac:spMkLst>
            <pc:docMk/>
            <pc:sldMk cId="526944542" sldId="259"/>
            <ac:spMk id="75" creationId="{D4974D33-8DC5-464E-8C6D-BE58F0669C17}"/>
          </ac:spMkLst>
        </pc:spChg>
        <pc:spChg chg="add del">
          <ac:chgData name="GEORGIOS CHRISTOPOULOS" userId="82a34919-e2c4-4c7c-8624-502b30d2fe64" providerId="ADAL" clId="{D42F96DF-8F8E-4AA7-AE70-79A25D8EBC52}" dt="2024-10-13T08:00:12.033" v="376" actId="26606"/>
          <ac:spMkLst>
            <pc:docMk/>
            <pc:sldMk cId="526944542" sldId="259"/>
            <ac:spMk id="80" creationId="{22A397E7-BF60-45B2-84C7-B074B76C37A7}"/>
          </ac:spMkLst>
        </pc:spChg>
        <pc:spChg chg="add del">
          <ac:chgData name="GEORGIOS CHRISTOPOULOS" userId="82a34919-e2c4-4c7c-8624-502b30d2fe64" providerId="ADAL" clId="{D42F96DF-8F8E-4AA7-AE70-79A25D8EBC52}" dt="2024-10-13T08:00:12.033" v="376" actId="26606"/>
          <ac:spMkLst>
            <pc:docMk/>
            <pc:sldMk cId="526944542" sldId="259"/>
            <ac:spMk id="82" creationId="{890DEF05-784E-4B61-89E4-04C4ECF4E5A0}"/>
          </ac:spMkLst>
        </pc:spChg>
        <pc:spChg chg="add">
          <ac:chgData name="GEORGIOS CHRISTOPOULOS" userId="82a34919-e2c4-4c7c-8624-502b30d2fe64" providerId="ADAL" clId="{D42F96DF-8F8E-4AA7-AE70-79A25D8EBC52}" dt="2024-10-13T08:00:12.038" v="377" actId="26606"/>
          <ac:spMkLst>
            <pc:docMk/>
            <pc:sldMk cId="526944542" sldId="259"/>
            <ac:spMk id="86" creationId="{ECC07320-C2CA-4E29-8481-9D9E143C7788}"/>
          </ac:spMkLst>
        </pc:spChg>
        <pc:spChg chg="add">
          <ac:chgData name="GEORGIOS CHRISTOPOULOS" userId="82a34919-e2c4-4c7c-8624-502b30d2fe64" providerId="ADAL" clId="{D42F96DF-8F8E-4AA7-AE70-79A25D8EBC52}" dt="2024-10-13T08:00:12.038" v="377" actId="26606"/>
          <ac:spMkLst>
            <pc:docMk/>
            <pc:sldMk cId="526944542" sldId="259"/>
            <ac:spMk id="87" creationId="{178FB36B-5BFE-42CA-BC60-1115E0D95EEC}"/>
          </ac:spMkLst>
        </pc:spChg>
        <pc:grpChg chg="add del">
          <ac:chgData name="GEORGIOS CHRISTOPOULOS" userId="82a34919-e2c4-4c7c-8624-502b30d2fe64" providerId="ADAL" clId="{D42F96DF-8F8E-4AA7-AE70-79A25D8EBC52}" dt="2024-03-16T13:29:38.736" v="6" actId="26606"/>
          <ac:grpSpMkLst>
            <pc:docMk/>
            <pc:sldMk cId="526944542" sldId="259"/>
            <ac:grpSpMk id="35" creationId="{6E61B563-A4B2-5783-81AF-A2A053D74769}"/>
          </ac:grpSpMkLst>
        </pc:grpChg>
        <pc:grpChg chg="add">
          <ac:chgData name="GEORGIOS CHRISTOPOULOS" userId="82a34919-e2c4-4c7c-8624-502b30d2fe64" providerId="ADAL" clId="{D42F96DF-8F8E-4AA7-AE70-79A25D8EBC52}" dt="2024-03-16T13:30:14.563" v="18" actId="26606"/>
          <ac:grpSpMkLst>
            <pc:docMk/>
            <pc:sldMk cId="526944542" sldId="259"/>
            <ac:grpSpMk id="57" creationId="{A4AE1828-51FD-4AD7-BCF6-9AF5C696CE5D}"/>
          </ac:grpSpMkLst>
        </pc:grpChg>
        <pc:picChg chg="add del">
          <ac:chgData name="GEORGIOS CHRISTOPOULOS" userId="82a34919-e2c4-4c7c-8624-502b30d2fe64" providerId="ADAL" clId="{D42F96DF-8F8E-4AA7-AE70-79A25D8EBC52}" dt="2024-10-13T07:56:20.897" v="255" actId="22"/>
          <ac:picMkLst>
            <pc:docMk/>
            <pc:sldMk cId="526944542" sldId="259"/>
            <ac:picMk id="4" creationId="{3A38CE2C-66C1-9782-AE18-F9D247170C64}"/>
          </ac:picMkLst>
        </pc:picChg>
        <pc:picChg chg="mod ord">
          <ac:chgData name="GEORGIOS CHRISTOPOULOS" userId="82a34919-e2c4-4c7c-8624-502b30d2fe64" providerId="ADAL" clId="{D42F96DF-8F8E-4AA7-AE70-79A25D8EBC52}" dt="2024-10-13T08:01:36.825" v="379" actId="14100"/>
          <ac:picMkLst>
            <pc:docMk/>
            <pc:sldMk cId="526944542" sldId="259"/>
            <ac:picMk id="5" creationId="{B75C8304-8D26-8270-37A4-B572B5A3160E}"/>
          </ac:picMkLst>
        </pc:picChg>
        <pc:cxnChg chg="add del">
          <ac:chgData name="GEORGIOS CHRISTOPOULOS" userId="82a34919-e2c4-4c7c-8624-502b30d2fe64" providerId="ADAL" clId="{D42F96DF-8F8E-4AA7-AE70-79A25D8EBC52}" dt="2024-10-13T08:00:12.033" v="376" actId="26606"/>
          <ac:cxnSpMkLst>
            <pc:docMk/>
            <pc:sldMk cId="526944542" sldId="259"/>
            <ac:cxnSpMk id="84" creationId="{C41BAEC7-F7B0-4224-8B18-8F74B7D87F0B}"/>
          </ac:cxnSpMkLst>
        </pc:cxnChg>
      </pc:sldChg>
      <pc:sldChg chg="addSp delSp modSp mod setBg modAnim setClrOvrMap">
        <pc:chgData name="GEORGIOS CHRISTOPOULOS" userId="82a34919-e2c4-4c7c-8624-502b30d2fe64" providerId="ADAL" clId="{D42F96DF-8F8E-4AA7-AE70-79A25D8EBC52}" dt="2024-10-13T08:34:28.355" v="453" actId="14100"/>
        <pc:sldMkLst>
          <pc:docMk/>
          <pc:sldMk cId="454703866" sldId="260"/>
        </pc:sldMkLst>
        <pc:spChg chg="mod">
          <ac:chgData name="GEORGIOS CHRISTOPOULOS" userId="82a34919-e2c4-4c7c-8624-502b30d2fe64" providerId="ADAL" clId="{D42F96DF-8F8E-4AA7-AE70-79A25D8EBC52}" dt="2024-10-13T08:27:40.572" v="445" actId="20577"/>
          <ac:spMkLst>
            <pc:docMk/>
            <pc:sldMk cId="454703866" sldId="260"/>
            <ac:spMk id="5" creationId="{9CFA5343-4E5E-8F97-669F-3C9BE3B95DBB}"/>
          </ac:spMkLst>
        </pc:spChg>
        <pc:spChg chg="mod ord">
          <ac:chgData name="GEORGIOS CHRISTOPOULOS" userId="82a34919-e2c4-4c7c-8624-502b30d2fe64" providerId="ADAL" clId="{D42F96DF-8F8E-4AA7-AE70-79A25D8EBC52}" dt="2024-10-13T08:28:09.530" v="446" actId="26606"/>
          <ac:spMkLst>
            <pc:docMk/>
            <pc:sldMk cId="454703866" sldId="260"/>
            <ac:spMk id="7" creationId="{2F7B565A-0B14-E51F-88AE-0754BD40C074}"/>
          </ac:spMkLst>
        </pc:spChg>
        <pc:spChg chg="del">
          <ac:chgData name="GEORGIOS CHRISTOPOULOS" userId="82a34919-e2c4-4c7c-8624-502b30d2fe64" providerId="ADAL" clId="{D42F96DF-8F8E-4AA7-AE70-79A25D8EBC52}" dt="2024-03-16T13:29:11.186" v="0"/>
          <ac:spMkLst>
            <pc:docMk/>
            <pc:sldMk cId="454703866" sldId="260"/>
            <ac:spMk id="8" creationId="{D4828773-CCE8-44CF-617C-F2B425CCEC70}"/>
          </ac:spMkLst>
        </pc:spChg>
        <pc:spChg chg="add">
          <ac:chgData name="GEORGIOS CHRISTOPOULOS" userId="82a34919-e2c4-4c7c-8624-502b30d2fe64" providerId="ADAL" clId="{D42F96DF-8F8E-4AA7-AE70-79A25D8EBC52}" dt="2024-03-16T13:29:18.941" v="3" actId="26606"/>
          <ac:spMkLst>
            <pc:docMk/>
            <pc:sldMk cId="454703866" sldId="260"/>
            <ac:spMk id="12" creationId="{7B1AB9FE-36F5-4FD1-9850-DB5C5AD4828F}"/>
          </ac:spMkLst>
        </pc:spChg>
        <pc:spChg chg="add">
          <ac:chgData name="GEORGIOS CHRISTOPOULOS" userId="82a34919-e2c4-4c7c-8624-502b30d2fe64" providerId="ADAL" clId="{D42F96DF-8F8E-4AA7-AE70-79A25D8EBC52}" dt="2024-03-16T13:29:18.941" v="3" actId="26606"/>
          <ac:spMkLst>
            <pc:docMk/>
            <pc:sldMk cId="454703866" sldId="260"/>
            <ac:spMk id="14" creationId="{F489C2E0-4895-4B72-85EA-7EE9FAFFDC7E}"/>
          </ac:spMkLst>
        </pc:spChg>
        <pc:spChg chg="add del">
          <ac:chgData name="GEORGIOS CHRISTOPOULOS" userId="82a34919-e2c4-4c7c-8624-502b30d2fe64" providerId="ADAL" clId="{D42F96DF-8F8E-4AA7-AE70-79A25D8EBC52}" dt="2024-10-13T08:26:53.078" v="426" actId="26606"/>
          <ac:spMkLst>
            <pc:docMk/>
            <pc:sldMk cId="454703866" sldId="260"/>
            <ac:spMk id="35" creationId="{5A59F003-E00A-43F9-91DC-CC54E3B87466}"/>
          </ac:spMkLst>
        </pc:spChg>
        <pc:spChg chg="add del">
          <ac:chgData name="GEORGIOS CHRISTOPOULOS" userId="82a34919-e2c4-4c7c-8624-502b30d2fe64" providerId="ADAL" clId="{D42F96DF-8F8E-4AA7-AE70-79A25D8EBC52}" dt="2024-10-13T08:26:53.078" v="426" actId="26606"/>
          <ac:spMkLst>
            <pc:docMk/>
            <pc:sldMk cId="454703866" sldId="260"/>
            <ac:spMk id="37" creationId="{D74A4382-E3AD-430A-9A1F-DFA3E0E77A7D}"/>
          </ac:spMkLst>
        </pc:spChg>
        <pc:spChg chg="add del">
          <ac:chgData name="GEORGIOS CHRISTOPOULOS" userId="82a34919-e2c4-4c7c-8624-502b30d2fe64" providerId="ADAL" clId="{D42F96DF-8F8E-4AA7-AE70-79A25D8EBC52}" dt="2024-10-13T08:26:53.078" v="426" actId="26606"/>
          <ac:spMkLst>
            <pc:docMk/>
            <pc:sldMk cId="454703866" sldId="260"/>
            <ac:spMk id="39" creationId="{79F40191-0F44-4FD1-82CC-ACB507C14BE6}"/>
          </ac:spMkLst>
        </pc:spChg>
        <pc:spChg chg="add del">
          <ac:chgData name="GEORGIOS CHRISTOPOULOS" userId="82a34919-e2c4-4c7c-8624-502b30d2fe64" providerId="ADAL" clId="{D42F96DF-8F8E-4AA7-AE70-79A25D8EBC52}" dt="2024-10-13T08:28:09.530" v="446" actId="26606"/>
          <ac:spMkLst>
            <pc:docMk/>
            <pc:sldMk cId="454703866" sldId="260"/>
            <ac:spMk id="44" creationId="{71B2258F-86CA-4D4D-8270-BC05FCDEBFB3}"/>
          </ac:spMkLst>
        </pc:spChg>
        <pc:spChg chg="add">
          <ac:chgData name="GEORGIOS CHRISTOPOULOS" userId="82a34919-e2c4-4c7c-8624-502b30d2fe64" providerId="ADAL" clId="{D42F96DF-8F8E-4AA7-AE70-79A25D8EBC52}" dt="2024-10-13T08:28:09.530" v="446" actId="26606"/>
          <ac:spMkLst>
            <pc:docMk/>
            <pc:sldMk cId="454703866" sldId="260"/>
            <ac:spMk id="48" creationId="{6BE6476F-B8B5-73F4-74CE-AE65750BC56E}"/>
          </ac:spMkLst>
        </pc:spChg>
        <pc:spChg chg="add">
          <ac:chgData name="GEORGIOS CHRISTOPOULOS" userId="82a34919-e2c4-4c7c-8624-502b30d2fe64" providerId="ADAL" clId="{D42F96DF-8F8E-4AA7-AE70-79A25D8EBC52}" dt="2024-10-13T08:28:09.530" v="446" actId="26606"/>
          <ac:spMkLst>
            <pc:docMk/>
            <pc:sldMk cId="454703866" sldId="260"/>
            <ac:spMk id="51" creationId="{7C432AFE-B3D2-4BFF-BF8F-96C27AFF1AC7}"/>
          </ac:spMkLst>
        </pc:spChg>
        <pc:spChg chg="add">
          <ac:chgData name="GEORGIOS CHRISTOPOULOS" userId="82a34919-e2c4-4c7c-8624-502b30d2fe64" providerId="ADAL" clId="{D42F96DF-8F8E-4AA7-AE70-79A25D8EBC52}" dt="2024-10-13T08:28:09.530" v="446" actId="26606"/>
          <ac:spMkLst>
            <pc:docMk/>
            <pc:sldMk cId="454703866" sldId="260"/>
            <ac:spMk id="53" creationId="{AF2F604E-43BE-4DC3-B983-E071523364F8}"/>
          </ac:spMkLst>
        </pc:spChg>
        <pc:spChg chg="add">
          <ac:chgData name="GEORGIOS CHRISTOPOULOS" userId="82a34919-e2c4-4c7c-8624-502b30d2fe64" providerId="ADAL" clId="{D42F96DF-8F8E-4AA7-AE70-79A25D8EBC52}" dt="2024-10-13T08:28:09.530" v="446" actId="26606"/>
          <ac:spMkLst>
            <pc:docMk/>
            <pc:sldMk cId="454703866" sldId="260"/>
            <ac:spMk id="55" creationId="{08C9B587-E65E-4B52-B37C-ABEBB6E87928}"/>
          </ac:spMkLst>
        </pc:spChg>
        <pc:picChg chg="add mod ord">
          <ac:chgData name="GEORGIOS CHRISTOPOULOS" userId="82a34919-e2c4-4c7c-8624-502b30d2fe64" providerId="ADAL" clId="{D42F96DF-8F8E-4AA7-AE70-79A25D8EBC52}" dt="2024-10-13T08:34:28.355" v="453" actId="14100"/>
          <ac:picMkLst>
            <pc:docMk/>
            <pc:sldMk cId="454703866" sldId="260"/>
            <ac:picMk id="3" creationId="{D82055D0-D88D-E8A8-96FD-25397E58575A}"/>
          </ac:picMkLst>
        </pc:picChg>
      </pc:sldChg>
      <pc:sldChg chg="addSp delSp modSp mod ord">
        <pc:chgData name="GEORGIOS CHRISTOPOULOS" userId="82a34919-e2c4-4c7c-8624-502b30d2fe64" providerId="ADAL" clId="{D42F96DF-8F8E-4AA7-AE70-79A25D8EBC52}" dt="2024-10-13T10:57:41.901" v="1225" actId="1076"/>
        <pc:sldMkLst>
          <pc:docMk/>
          <pc:sldMk cId="395692122" sldId="263"/>
        </pc:sldMkLst>
        <pc:spChg chg="mod">
          <ac:chgData name="GEORGIOS CHRISTOPOULOS" userId="82a34919-e2c4-4c7c-8624-502b30d2fe64" providerId="ADAL" clId="{D42F96DF-8F8E-4AA7-AE70-79A25D8EBC52}" dt="2024-10-13T10:57:33.040" v="1224" actId="20577"/>
          <ac:spMkLst>
            <pc:docMk/>
            <pc:sldMk cId="395692122" sldId="263"/>
            <ac:spMk id="2" creationId="{54721F0D-7950-9D8B-370E-B432CAEF1B4C}"/>
          </ac:spMkLst>
        </pc:spChg>
        <pc:spChg chg="mod">
          <ac:chgData name="GEORGIOS CHRISTOPOULOS" userId="82a34919-e2c4-4c7c-8624-502b30d2fe64" providerId="ADAL" clId="{D42F96DF-8F8E-4AA7-AE70-79A25D8EBC52}" dt="2024-10-13T08:41:52.825" v="664" actId="5793"/>
          <ac:spMkLst>
            <pc:docMk/>
            <pc:sldMk cId="395692122" sldId="263"/>
            <ac:spMk id="6" creationId="{181AF19B-D657-EB61-ED6B-7EA90E138C9D}"/>
          </ac:spMkLst>
        </pc:spChg>
        <pc:spChg chg="del">
          <ac:chgData name="GEORGIOS CHRISTOPOULOS" userId="82a34919-e2c4-4c7c-8624-502b30d2fe64" providerId="ADAL" clId="{D42F96DF-8F8E-4AA7-AE70-79A25D8EBC52}" dt="2024-10-13T08:42:01.549" v="665" actId="26606"/>
          <ac:spMkLst>
            <pc:docMk/>
            <pc:sldMk cId="395692122" sldId="263"/>
            <ac:spMk id="12" creationId="{D009D6D5-DAC2-4A8B-A17A-E206B9012D09}"/>
          </ac:spMkLst>
        </pc:spChg>
        <pc:spChg chg="add del">
          <ac:chgData name="GEORGIOS CHRISTOPOULOS" userId="82a34919-e2c4-4c7c-8624-502b30d2fe64" providerId="ADAL" clId="{D42F96DF-8F8E-4AA7-AE70-79A25D8EBC52}" dt="2024-10-13T08:43:16.184" v="747" actId="26606"/>
          <ac:spMkLst>
            <pc:docMk/>
            <pc:sldMk cId="395692122" sldId="263"/>
            <ac:spMk id="19" creationId="{D1D34770-47A8-402C-AF23-2B653F2D88C1}"/>
          </ac:spMkLst>
        </pc:spChg>
        <pc:spChg chg="add del">
          <ac:chgData name="GEORGIOS CHRISTOPOULOS" userId="82a34919-e2c4-4c7c-8624-502b30d2fe64" providerId="ADAL" clId="{D42F96DF-8F8E-4AA7-AE70-79A25D8EBC52}" dt="2024-10-13T10:56:49.397" v="1200" actId="26606"/>
          <ac:spMkLst>
            <pc:docMk/>
            <pc:sldMk cId="395692122" sldId="263"/>
            <ac:spMk id="24" creationId="{D009D6D5-DAC2-4A8B-A17A-E206B9012D09}"/>
          </ac:spMkLst>
        </pc:spChg>
        <pc:spChg chg="add">
          <ac:chgData name="GEORGIOS CHRISTOPOULOS" userId="82a34919-e2c4-4c7c-8624-502b30d2fe64" providerId="ADAL" clId="{D42F96DF-8F8E-4AA7-AE70-79A25D8EBC52}" dt="2024-10-13T10:56:49.397" v="1200" actId="26606"/>
          <ac:spMkLst>
            <pc:docMk/>
            <pc:sldMk cId="395692122" sldId="263"/>
            <ac:spMk id="29" creationId="{79BB35BC-D5C2-4C8B-A22A-A71E6191913B}"/>
          </ac:spMkLst>
        </pc:spChg>
        <pc:graphicFrameChg chg="mod ord modGraphic">
          <ac:chgData name="GEORGIOS CHRISTOPOULOS" userId="82a34919-e2c4-4c7c-8624-502b30d2fe64" providerId="ADAL" clId="{D42F96DF-8F8E-4AA7-AE70-79A25D8EBC52}" dt="2024-10-13T10:57:41.901" v="1225" actId="1076"/>
          <ac:graphicFrameMkLst>
            <pc:docMk/>
            <pc:sldMk cId="395692122" sldId="263"/>
            <ac:graphicFrameMk id="14" creationId="{4A1D22B4-726E-46A6-73D0-8B79BC32747C}"/>
          </ac:graphicFrameMkLst>
        </pc:graphicFrameChg>
        <pc:picChg chg="mod">
          <ac:chgData name="GEORGIOS CHRISTOPOULOS" userId="82a34919-e2c4-4c7c-8624-502b30d2fe64" providerId="ADAL" clId="{D42F96DF-8F8E-4AA7-AE70-79A25D8EBC52}" dt="2024-10-13T10:56:49.397" v="1200" actId="26606"/>
          <ac:picMkLst>
            <pc:docMk/>
            <pc:sldMk cId="395692122" sldId="263"/>
            <ac:picMk id="5" creationId="{3ADB7A8B-766B-0BDC-EE22-B255F944FA0E}"/>
          </ac:picMkLst>
        </pc:picChg>
      </pc:sldChg>
      <pc:sldChg chg="del">
        <pc:chgData name="GEORGIOS CHRISTOPOULOS" userId="82a34919-e2c4-4c7c-8624-502b30d2fe64" providerId="ADAL" clId="{D42F96DF-8F8E-4AA7-AE70-79A25D8EBC52}" dt="2024-10-13T08:43:42.470" v="748" actId="2696"/>
        <pc:sldMkLst>
          <pc:docMk/>
          <pc:sldMk cId="2523495166" sldId="264"/>
        </pc:sldMkLst>
      </pc:sldChg>
      <pc:sldChg chg="modSp mod">
        <pc:chgData name="GEORGIOS CHRISTOPOULOS" userId="82a34919-e2c4-4c7c-8624-502b30d2fe64" providerId="ADAL" clId="{D42F96DF-8F8E-4AA7-AE70-79A25D8EBC52}" dt="2024-10-13T10:59:05.246" v="1226" actId="20577"/>
        <pc:sldMkLst>
          <pc:docMk/>
          <pc:sldMk cId="1910725850" sldId="265"/>
        </pc:sldMkLst>
        <pc:spChg chg="mod">
          <ac:chgData name="GEORGIOS CHRISTOPOULOS" userId="82a34919-e2c4-4c7c-8624-502b30d2fe64" providerId="ADAL" clId="{D42F96DF-8F8E-4AA7-AE70-79A25D8EBC52}" dt="2024-10-13T10:59:05.246" v="1226" actId="20577"/>
          <ac:spMkLst>
            <pc:docMk/>
            <pc:sldMk cId="1910725850" sldId="265"/>
            <ac:spMk id="2" creationId="{7245A130-1FBA-BB0B-4E83-F5E2B8514C0A}"/>
          </ac:spMkLst>
        </pc:spChg>
        <pc:spChg chg="mod">
          <ac:chgData name="GEORGIOS CHRISTOPOULOS" userId="82a34919-e2c4-4c7c-8624-502b30d2fe64" providerId="ADAL" clId="{D42F96DF-8F8E-4AA7-AE70-79A25D8EBC52}" dt="2024-10-13T08:54:40.968" v="1177" actId="20577"/>
          <ac:spMkLst>
            <pc:docMk/>
            <pc:sldMk cId="1910725850" sldId="265"/>
            <ac:spMk id="7" creationId="{56CD7AEE-C28B-26BD-A914-F67AD9AFEC27}"/>
          </ac:spMkLst>
        </pc:spChg>
        <pc:picChg chg="mod">
          <ac:chgData name="GEORGIOS CHRISTOPOULOS" userId="82a34919-e2c4-4c7c-8624-502b30d2fe64" providerId="ADAL" clId="{D42F96DF-8F8E-4AA7-AE70-79A25D8EBC52}" dt="2024-10-13T08:53:22.434" v="1039" actId="14100"/>
          <ac:picMkLst>
            <pc:docMk/>
            <pc:sldMk cId="1910725850" sldId="265"/>
            <ac:picMk id="5" creationId="{CBDE893A-BC40-A99B-F87B-6494A77E03E1}"/>
          </ac:picMkLst>
        </pc:picChg>
      </pc:sldChg>
      <pc:sldChg chg="del">
        <pc:chgData name="GEORGIOS CHRISTOPOULOS" userId="82a34919-e2c4-4c7c-8624-502b30d2fe64" providerId="ADAL" clId="{D42F96DF-8F8E-4AA7-AE70-79A25D8EBC52}" dt="2024-10-13T08:44:52.618" v="777" actId="2696"/>
        <pc:sldMkLst>
          <pc:docMk/>
          <pc:sldMk cId="1515392136" sldId="266"/>
        </pc:sldMkLst>
      </pc:sldChg>
      <pc:sldChg chg="modSp mod">
        <pc:chgData name="GEORGIOS CHRISTOPOULOS" userId="82a34919-e2c4-4c7c-8624-502b30d2fe64" providerId="ADAL" clId="{D42F96DF-8F8E-4AA7-AE70-79A25D8EBC52}" dt="2024-10-13T08:44:07.402" v="769" actId="20577"/>
        <pc:sldMkLst>
          <pc:docMk/>
          <pc:sldMk cId="2494235248" sldId="267"/>
        </pc:sldMkLst>
        <pc:spChg chg="mod">
          <ac:chgData name="GEORGIOS CHRISTOPOULOS" userId="82a34919-e2c4-4c7c-8624-502b30d2fe64" providerId="ADAL" clId="{D42F96DF-8F8E-4AA7-AE70-79A25D8EBC52}" dt="2024-10-13T08:44:07.402" v="769" actId="20577"/>
          <ac:spMkLst>
            <pc:docMk/>
            <pc:sldMk cId="2494235248" sldId="267"/>
            <ac:spMk id="3" creationId="{700AB5A6-7682-1CA2-1252-F748D88B1A28}"/>
          </ac:spMkLst>
        </pc:spChg>
      </pc:sldChg>
      <pc:sldChg chg="modSp new del mod ord">
        <pc:chgData name="GEORGIOS CHRISTOPOULOS" userId="82a34919-e2c4-4c7c-8624-502b30d2fe64" providerId="ADAL" clId="{D42F96DF-8F8E-4AA7-AE70-79A25D8EBC52}" dt="2024-10-13T10:56:11.330" v="1199" actId="2696"/>
        <pc:sldMkLst>
          <pc:docMk/>
          <pc:sldMk cId="2076162702" sldId="268"/>
        </pc:sldMkLst>
        <pc:spChg chg="mod">
          <ac:chgData name="GEORGIOS CHRISTOPOULOS" userId="82a34919-e2c4-4c7c-8624-502b30d2fe64" providerId="ADAL" clId="{D42F96DF-8F8E-4AA7-AE70-79A25D8EBC52}" dt="2024-10-13T10:55:50.131" v="1198" actId="20577"/>
          <ac:spMkLst>
            <pc:docMk/>
            <pc:sldMk cId="2076162702" sldId="268"/>
            <ac:spMk id="2" creationId="{B0195EBB-8F4D-CE27-8CE8-745E1638BE0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D553C7-4843-4EDD-88D0-DA2F8A531B94}" type="doc">
      <dgm:prSet loTypeId="urn:microsoft.com/office/officeart/2005/8/layout/hierarchy1" loCatId="hierarchy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D3385A55-017D-40E0-931C-41F6FF6003A3}">
      <dgm:prSet/>
      <dgm:spPr/>
      <dgm:t>
        <a:bodyPr/>
        <a:lstStyle/>
        <a:p>
          <a:r>
            <a:rPr lang="el-GR"/>
            <a:t>Για το </a:t>
          </a:r>
          <a:r>
            <a:rPr lang="en-US"/>
            <a:t>Project </a:t>
          </a:r>
          <a:r>
            <a:rPr lang="el-GR"/>
            <a:t>μας χρησιμοποιήσαμε το πρόγραμμα </a:t>
          </a:r>
          <a:r>
            <a:rPr lang="en-US"/>
            <a:t>Unity </a:t>
          </a:r>
          <a:r>
            <a:rPr lang="el-GR"/>
            <a:t>και το </a:t>
          </a:r>
          <a:r>
            <a:rPr lang="en-US"/>
            <a:t>Visual studio 2022</a:t>
          </a:r>
          <a:r>
            <a:rPr lang="el-GR"/>
            <a:t>(</a:t>
          </a:r>
          <a:r>
            <a:rPr lang="en-US"/>
            <a:t>C# scripts</a:t>
          </a:r>
          <a:r>
            <a:rPr lang="el-GR"/>
            <a:t>)</a:t>
          </a:r>
          <a:endParaRPr lang="en-US"/>
        </a:p>
      </dgm:t>
    </dgm:pt>
    <dgm:pt modelId="{4CC2A4D4-966E-4253-8748-FEDA05B103C9}" type="parTrans" cxnId="{11B3965E-118C-4C30-AD8A-0D6E0511F22A}">
      <dgm:prSet/>
      <dgm:spPr/>
      <dgm:t>
        <a:bodyPr/>
        <a:lstStyle/>
        <a:p>
          <a:endParaRPr lang="en-US"/>
        </a:p>
      </dgm:t>
    </dgm:pt>
    <dgm:pt modelId="{54EFB886-13E1-4D46-BCEF-FA8929F46657}" type="sibTrans" cxnId="{11B3965E-118C-4C30-AD8A-0D6E0511F22A}">
      <dgm:prSet/>
      <dgm:spPr/>
      <dgm:t>
        <a:bodyPr/>
        <a:lstStyle/>
        <a:p>
          <a:endParaRPr lang="en-US"/>
        </a:p>
      </dgm:t>
    </dgm:pt>
    <dgm:pt modelId="{54D682DF-7545-4C71-A3AF-C7A954C9191C}">
      <dgm:prSet/>
      <dgm:spPr/>
      <dgm:t>
        <a:bodyPr/>
        <a:lstStyle/>
        <a:p>
          <a:r>
            <a:rPr lang="el-GR"/>
            <a:t>Επίσης, </a:t>
          </a:r>
          <a:r>
            <a:rPr lang="en-US"/>
            <a:t>Assets </a:t>
          </a:r>
          <a:r>
            <a:rPr lang="el-GR"/>
            <a:t>από το </a:t>
          </a:r>
          <a:r>
            <a:rPr lang="en-US"/>
            <a:t>Unity store </a:t>
          </a:r>
          <a:r>
            <a:rPr lang="el-GR"/>
            <a:t>και </a:t>
          </a:r>
          <a:r>
            <a:rPr lang="en-US"/>
            <a:t>characters&amp;Animetions </a:t>
          </a:r>
          <a:r>
            <a:rPr lang="el-GR"/>
            <a:t>από το </a:t>
          </a:r>
          <a:r>
            <a:rPr lang="en-US"/>
            <a:t>Mixamo</a:t>
          </a:r>
        </a:p>
      </dgm:t>
    </dgm:pt>
    <dgm:pt modelId="{51376D78-E52F-40D1-87DB-1F1FAA869631}" type="parTrans" cxnId="{DA3FFD56-0DDF-4245-8D4B-2CB498AB467B}">
      <dgm:prSet/>
      <dgm:spPr/>
      <dgm:t>
        <a:bodyPr/>
        <a:lstStyle/>
        <a:p>
          <a:endParaRPr lang="en-US"/>
        </a:p>
      </dgm:t>
    </dgm:pt>
    <dgm:pt modelId="{1A4F65E1-0BD6-4336-BFFE-1116E25A83A0}" type="sibTrans" cxnId="{DA3FFD56-0DDF-4245-8D4B-2CB498AB467B}">
      <dgm:prSet/>
      <dgm:spPr/>
      <dgm:t>
        <a:bodyPr/>
        <a:lstStyle/>
        <a:p>
          <a:endParaRPr lang="en-US"/>
        </a:p>
      </dgm:t>
    </dgm:pt>
    <dgm:pt modelId="{B031C7CD-888C-41F5-8225-D85F649631E8}" type="pres">
      <dgm:prSet presAssocID="{64D553C7-4843-4EDD-88D0-DA2F8A531B9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34FF8E8-75D3-477D-A1A8-EC6C3FA4513A}" type="pres">
      <dgm:prSet presAssocID="{D3385A55-017D-40E0-931C-41F6FF6003A3}" presName="hierRoot1" presStyleCnt="0"/>
      <dgm:spPr/>
    </dgm:pt>
    <dgm:pt modelId="{4345E84B-CA87-462A-A0E5-C613D123EEEC}" type="pres">
      <dgm:prSet presAssocID="{D3385A55-017D-40E0-931C-41F6FF6003A3}" presName="composite" presStyleCnt="0"/>
      <dgm:spPr/>
    </dgm:pt>
    <dgm:pt modelId="{EF323F9C-B05F-42AD-884D-A7565B9701A8}" type="pres">
      <dgm:prSet presAssocID="{D3385A55-017D-40E0-931C-41F6FF6003A3}" presName="background" presStyleLbl="node0" presStyleIdx="0" presStyleCnt="2"/>
      <dgm:spPr/>
    </dgm:pt>
    <dgm:pt modelId="{055914A1-27A5-4BC1-ACFA-CC7558B6FC14}" type="pres">
      <dgm:prSet presAssocID="{D3385A55-017D-40E0-931C-41F6FF6003A3}" presName="text" presStyleLbl="fgAcc0" presStyleIdx="0" presStyleCnt="2">
        <dgm:presLayoutVars>
          <dgm:chPref val="3"/>
        </dgm:presLayoutVars>
      </dgm:prSet>
      <dgm:spPr/>
    </dgm:pt>
    <dgm:pt modelId="{206981DC-7C45-4B50-ADB8-F58A5408E3C4}" type="pres">
      <dgm:prSet presAssocID="{D3385A55-017D-40E0-931C-41F6FF6003A3}" presName="hierChild2" presStyleCnt="0"/>
      <dgm:spPr/>
    </dgm:pt>
    <dgm:pt modelId="{86BFB453-0049-48C3-96F0-94A6D6680E03}" type="pres">
      <dgm:prSet presAssocID="{54D682DF-7545-4C71-A3AF-C7A954C9191C}" presName="hierRoot1" presStyleCnt="0"/>
      <dgm:spPr/>
    </dgm:pt>
    <dgm:pt modelId="{5F110D3D-6C04-4D0E-A222-235300B97C81}" type="pres">
      <dgm:prSet presAssocID="{54D682DF-7545-4C71-A3AF-C7A954C9191C}" presName="composite" presStyleCnt="0"/>
      <dgm:spPr/>
    </dgm:pt>
    <dgm:pt modelId="{6C10A3C7-26C9-4CEF-B712-5012B6EF4637}" type="pres">
      <dgm:prSet presAssocID="{54D682DF-7545-4C71-A3AF-C7A954C9191C}" presName="background" presStyleLbl="node0" presStyleIdx="1" presStyleCnt="2"/>
      <dgm:spPr/>
    </dgm:pt>
    <dgm:pt modelId="{6ABE30DB-72CB-4250-BA90-0100E585997D}" type="pres">
      <dgm:prSet presAssocID="{54D682DF-7545-4C71-A3AF-C7A954C9191C}" presName="text" presStyleLbl="fgAcc0" presStyleIdx="1" presStyleCnt="2">
        <dgm:presLayoutVars>
          <dgm:chPref val="3"/>
        </dgm:presLayoutVars>
      </dgm:prSet>
      <dgm:spPr/>
    </dgm:pt>
    <dgm:pt modelId="{527C79E1-EFC0-4F15-A8A0-BDCC468D15D2}" type="pres">
      <dgm:prSet presAssocID="{54D682DF-7545-4C71-A3AF-C7A954C9191C}" presName="hierChild2" presStyleCnt="0"/>
      <dgm:spPr/>
    </dgm:pt>
  </dgm:ptLst>
  <dgm:cxnLst>
    <dgm:cxn modelId="{4F6EB724-0DA5-4380-90F9-34BBE4384EBF}" type="presOf" srcId="{64D553C7-4843-4EDD-88D0-DA2F8A531B94}" destId="{B031C7CD-888C-41F5-8225-D85F649631E8}" srcOrd="0" destOrd="0" presId="urn:microsoft.com/office/officeart/2005/8/layout/hierarchy1"/>
    <dgm:cxn modelId="{11B3965E-118C-4C30-AD8A-0D6E0511F22A}" srcId="{64D553C7-4843-4EDD-88D0-DA2F8A531B94}" destId="{D3385A55-017D-40E0-931C-41F6FF6003A3}" srcOrd="0" destOrd="0" parTransId="{4CC2A4D4-966E-4253-8748-FEDA05B103C9}" sibTransId="{54EFB886-13E1-4D46-BCEF-FA8929F46657}"/>
    <dgm:cxn modelId="{1C94AA43-5CCD-44BA-AF97-4F2746D5487C}" type="presOf" srcId="{54D682DF-7545-4C71-A3AF-C7A954C9191C}" destId="{6ABE30DB-72CB-4250-BA90-0100E585997D}" srcOrd="0" destOrd="0" presId="urn:microsoft.com/office/officeart/2005/8/layout/hierarchy1"/>
    <dgm:cxn modelId="{DA3FFD56-0DDF-4245-8D4B-2CB498AB467B}" srcId="{64D553C7-4843-4EDD-88D0-DA2F8A531B94}" destId="{54D682DF-7545-4C71-A3AF-C7A954C9191C}" srcOrd="1" destOrd="0" parTransId="{51376D78-E52F-40D1-87DB-1F1FAA869631}" sibTransId="{1A4F65E1-0BD6-4336-BFFE-1116E25A83A0}"/>
    <dgm:cxn modelId="{C52AF583-3ED5-4951-B353-09043D45AD8C}" type="presOf" srcId="{D3385A55-017D-40E0-931C-41F6FF6003A3}" destId="{055914A1-27A5-4BC1-ACFA-CC7558B6FC14}" srcOrd="0" destOrd="0" presId="urn:microsoft.com/office/officeart/2005/8/layout/hierarchy1"/>
    <dgm:cxn modelId="{EE3AB513-67ED-420D-B54A-D57F1A448E79}" type="presParOf" srcId="{B031C7CD-888C-41F5-8225-D85F649631E8}" destId="{034FF8E8-75D3-477D-A1A8-EC6C3FA4513A}" srcOrd="0" destOrd="0" presId="urn:microsoft.com/office/officeart/2005/8/layout/hierarchy1"/>
    <dgm:cxn modelId="{5B3BE11B-C91D-4FCC-9ED8-3AAABF8B9AAB}" type="presParOf" srcId="{034FF8E8-75D3-477D-A1A8-EC6C3FA4513A}" destId="{4345E84B-CA87-462A-A0E5-C613D123EEEC}" srcOrd="0" destOrd="0" presId="urn:microsoft.com/office/officeart/2005/8/layout/hierarchy1"/>
    <dgm:cxn modelId="{8228639B-BE3A-49C5-8F93-80B5C3087233}" type="presParOf" srcId="{4345E84B-CA87-462A-A0E5-C613D123EEEC}" destId="{EF323F9C-B05F-42AD-884D-A7565B9701A8}" srcOrd="0" destOrd="0" presId="urn:microsoft.com/office/officeart/2005/8/layout/hierarchy1"/>
    <dgm:cxn modelId="{29986FDC-D68E-4EBE-B953-B5769075F71B}" type="presParOf" srcId="{4345E84B-CA87-462A-A0E5-C613D123EEEC}" destId="{055914A1-27A5-4BC1-ACFA-CC7558B6FC14}" srcOrd="1" destOrd="0" presId="urn:microsoft.com/office/officeart/2005/8/layout/hierarchy1"/>
    <dgm:cxn modelId="{81D50C26-0B8D-402D-9BB6-36FBD8A76454}" type="presParOf" srcId="{034FF8E8-75D3-477D-A1A8-EC6C3FA4513A}" destId="{206981DC-7C45-4B50-ADB8-F58A5408E3C4}" srcOrd="1" destOrd="0" presId="urn:microsoft.com/office/officeart/2005/8/layout/hierarchy1"/>
    <dgm:cxn modelId="{D98BEB0F-C89C-4776-B4D1-A90431030F2C}" type="presParOf" srcId="{B031C7CD-888C-41F5-8225-D85F649631E8}" destId="{86BFB453-0049-48C3-96F0-94A6D6680E03}" srcOrd="1" destOrd="0" presId="urn:microsoft.com/office/officeart/2005/8/layout/hierarchy1"/>
    <dgm:cxn modelId="{819D77D7-97A0-44B3-A46C-4B9DD82FE060}" type="presParOf" srcId="{86BFB453-0049-48C3-96F0-94A6D6680E03}" destId="{5F110D3D-6C04-4D0E-A222-235300B97C81}" srcOrd="0" destOrd="0" presId="urn:microsoft.com/office/officeart/2005/8/layout/hierarchy1"/>
    <dgm:cxn modelId="{AF4C0866-E191-4F6E-9F76-9E119D333714}" type="presParOf" srcId="{5F110D3D-6C04-4D0E-A222-235300B97C81}" destId="{6C10A3C7-26C9-4CEF-B712-5012B6EF4637}" srcOrd="0" destOrd="0" presId="urn:microsoft.com/office/officeart/2005/8/layout/hierarchy1"/>
    <dgm:cxn modelId="{7D73BC0C-1BB8-4E0A-BDB7-72244835BA5B}" type="presParOf" srcId="{5F110D3D-6C04-4D0E-A222-235300B97C81}" destId="{6ABE30DB-72CB-4250-BA90-0100E585997D}" srcOrd="1" destOrd="0" presId="urn:microsoft.com/office/officeart/2005/8/layout/hierarchy1"/>
    <dgm:cxn modelId="{1B50112B-D6F6-40E1-8BFE-499F9ED52F5C}" type="presParOf" srcId="{86BFB453-0049-48C3-96F0-94A6D6680E03}" destId="{527C79E1-EFC0-4F15-A8A0-BDCC468D15D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126EEB-B79F-484A-B7A2-215F8B14A4FF}" type="doc">
      <dgm:prSet loTypeId="urn:microsoft.com/office/officeart/2005/8/layout/vList2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501DB4F-3DFC-4B2E-A40A-3AC62FF669C6}">
      <dgm:prSet/>
      <dgm:spPr/>
      <dgm:t>
        <a:bodyPr/>
        <a:lstStyle/>
        <a:p>
          <a:r>
            <a:rPr lang="el-GR" dirty="0"/>
            <a:t>Επίσης, κατα την εκκίνηση δημιουργούνται </a:t>
          </a:r>
          <a:r>
            <a:rPr lang="en-US" dirty="0"/>
            <a:t>k=4 </a:t>
          </a:r>
          <a:r>
            <a:rPr lang="el-GR" dirty="0"/>
            <a:t>πράκτορες, που ξεκινάν αμέσως να ψάχνουν και να μαζεύουν πόρους.</a:t>
          </a:r>
          <a:endParaRPr lang="en-US" dirty="0"/>
        </a:p>
      </dgm:t>
    </dgm:pt>
    <dgm:pt modelId="{7B66CE16-7932-4967-A7FB-E4F841AEFA82}" type="parTrans" cxnId="{DBE5AB12-2800-4E91-A153-F860713FB64A}">
      <dgm:prSet/>
      <dgm:spPr/>
      <dgm:t>
        <a:bodyPr/>
        <a:lstStyle/>
        <a:p>
          <a:endParaRPr lang="en-US"/>
        </a:p>
      </dgm:t>
    </dgm:pt>
    <dgm:pt modelId="{3E438D0D-722B-4678-A5BE-5A94CF271094}" type="sibTrans" cxnId="{DBE5AB12-2800-4E91-A153-F860713FB64A}">
      <dgm:prSet/>
      <dgm:spPr/>
      <dgm:t>
        <a:bodyPr/>
        <a:lstStyle/>
        <a:p>
          <a:endParaRPr lang="en-US"/>
        </a:p>
      </dgm:t>
    </dgm:pt>
    <dgm:pt modelId="{D2710E70-FEDB-4084-8503-EC8849A6FEC2}">
      <dgm:prSet/>
      <dgm:spPr/>
      <dgm:t>
        <a:bodyPr/>
        <a:lstStyle/>
        <a:p>
          <a:r>
            <a:rPr lang="el-GR"/>
            <a:t>Πάνω δεξιά ο χρήστης μπορεί να δει τους πόρους των </a:t>
          </a:r>
          <a:r>
            <a:rPr lang="en-US"/>
            <a:t>Agent</a:t>
          </a:r>
          <a:r>
            <a:rPr lang="el-GR"/>
            <a:t> συνολικά.</a:t>
          </a:r>
          <a:endParaRPr lang="en-US"/>
        </a:p>
      </dgm:t>
    </dgm:pt>
    <dgm:pt modelId="{603DF8A0-A0F9-417A-8F84-D2262386778F}" type="parTrans" cxnId="{580A6E8A-1780-4F4E-9B55-C59B6BBD66D4}">
      <dgm:prSet/>
      <dgm:spPr/>
      <dgm:t>
        <a:bodyPr/>
        <a:lstStyle/>
        <a:p>
          <a:endParaRPr lang="en-US"/>
        </a:p>
      </dgm:t>
    </dgm:pt>
    <dgm:pt modelId="{AD7D2729-2DEE-4A02-A5CE-7B33B98C10F4}" type="sibTrans" cxnId="{580A6E8A-1780-4F4E-9B55-C59B6BBD66D4}">
      <dgm:prSet/>
      <dgm:spPr/>
      <dgm:t>
        <a:bodyPr/>
        <a:lstStyle/>
        <a:p>
          <a:endParaRPr lang="en-US"/>
        </a:p>
      </dgm:t>
    </dgm:pt>
    <dgm:pt modelId="{D8C4AAD2-79D0-4051-B3C8-4DEA93774E86}" type="pres">
      <dgm:prSet presAssocID="{05126EEB-B79F-484A-B7A2-215F8B14A4FF}" presName="linear" presStyleCnt="0">
        <dgm:presLayoutVars>
          <dgm:animLvl val="lvl"/>
          <dgm:resizeHandles val="exact"/>
        </dgm:presLayoutVars>
      </dgm:prSet>
      <dgm:spPr/>
    </dgm:pt>
    <dgm:pt modelId="{A14049DD-BFE7-4AE0-84F2-DBFAA49CF606}" type="pres">
      <dgm:prSet presAssocID="{9501DB4F-3DFC-4B2E-A40A-3AC62FF669C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C697E81-6AB9-4E6C-B452-678F8587F5CC}" type="pres">
      <dgm:prSet presAssocID="{3E438D0D-722B-4678-A5BE-5A94CF271094}" presName="spacer" presStyleCnt="0"/>
      <dgm:spPr/>
    </dgm:pt>
    <dgm:pt modelId="{51E70A39-33BB-492D-8FB3-9F0AB18C878D}" type="pres">
      <dgm:prSet presAssocID="{D2710E70-FEDB-4084-8503-EC8849A6FEC2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DBE5AB12-2800-4E91-A153-F860713FB64A}" srcId="{05126EEB-B79F-484A-B7A2-215F8B14A4FF}" destId="{9501DB4F-3DFC-4B2E-A40A-3AC62FF669C6}" srcOrd="0" destOrd="0" parTransId="{7B66CE16-7932-4967-A7FB-E4F841AEFA82}" sibTransId="{3E438D0D-722B-4678-A5BE-5A94CF271094}"/>
    <dgm:cxn modelId="{580A6E8A-1780-4F4E-9B55-C59B6BBD66D4}" srcId="{05126EEB-B79F-484A-B7A2-215F8B14A4FF}" destId="{D2710E70-FEDB-4084-8503-EC8849A6FEC2}" srcOrd="1" destOrd="0" parTransId="{603DF8A0-A0F9-417A-8F84-D2262386778F}" sibTransId="{AD7D2729-2DEE-4A02-A5CE-7B33B98C10F4}"/>
    <dgm:cxn modelId="{A594789B-3B9C-48B7-AB4E-D8C6E2607187}" type="presOf" srcId="{05126EEB-B79F-484A-B7A2-215F8B14A4FF}" destId="{D8C4AAD2-79D0-4051-B3C8-4DEA93774E86}" srcOrd="0" destOrd="0" presId="urn:microsoft.com/office/officeart/2005/8/layout/vList2"/>
    <dgm:cxn modelId="{A38AA6B3-3DD0-43D7-9588-FC78CA74E73E}" type="presOf" srcId="{D2710E70-FEDB-4084-8503-EC8849A6FEC2}" destId="{51E70A39-33BB-492D-8FB3-9F0AB18C878D}" srcOrd="0" destOrd="0" presId="urn:microsoft.com/office/officeart/2005/8/layout/vList2"/>
    <dgm:cxn modelId="{5089F9B8-953C-4F83-843D-954437303393}" type="presOf" srcId="{9501DB4F-3DFC-4B2E-A40A-3AC62FF669C6}" destId="{A14049DD-BFE7-4AE0-84F2-DBFAA49CF606}" srcOrd="0" destOrd="0" presId="urn:microsoft.com/office/officeart/2005/8/layout/vList2"/>
    <dgm:cxn modelId="{2146D15B-E606-4DF8-807E-07B74B16C771}" type="presParOf" srcId="{D8C4AAD2-79D0-4051-B3C8-4DEA93774E86}" destId="{A14049DD-BFE7-4AE0-84F2-DBFAA49CF606}" srcOrd="0" destOrd="0" presId="urn:microsoft.com/office/officeart/2005/8/layout/vList2"/>
    <dgm:cxn modelId="{E143B953-8A05-4361-802E-4B4FF3568989}" type="presParOf" srcId="{D8C4AAD2-79D0-4051-B3C8-4DEA93774E86}" destId="{1C697E81-6AB9-4E6C-B452-678F8587F5CC}" srcOrd="1" destOrd="0" presId="urn:microsoft.com/office/officeart/2005/8/layout/vList2"/>
    <dgm:cxn modelId="{75024C8A-90B5-4286-B455-CDF66E0F8DFF}" type="presParOf" srcId="{D8C4AAD2-79D0-4051-B3C8-4DEA93774E86}" destId="{51E70A39-33BB-492D-8FB3-9F0AB18C878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323F9C-B05F-42AD-884D-A7565B9701A8}">
      <dsp:nvSpPr>
        <dsp:cNvPr id="0" name=""/>
        <dsp:cNvSpPr/>
      </dsp:nvSpPr>
      <dsp:spPr>
        <a:xfrm>
          <a:off x="1283" y="507350"/>
          <a:ext cx="4505585" cy="2861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55914A1-27A5-4BC1-ACFA-CC7558B6FC14}">
      <dsp:nvSpPr>
        <dsp:cNvPr id="0" name=""/>
        <dsp:cNvSpPr/>
      </dsp:nvSpPr>
      <dsp:spPr>
        <a:xfrm>
          <a:off x="501904" y="982940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3300" kern="1200"/>
            <a:t>Για το </a:t>
          </a:r>
          <a:r>
            <a:rPr lang="en-US" sz="3300" kern="1200"/>
            <a:t>Project </a:t>
          </a:r>
          <a:r>
            <a:rPr lang="el-GR" sz="3300" kern="1200"/>
            <a:t>μας χρησιμοποιήσαμε το πρόγραμμα </a:t>
          </a:r>
          <a:r>
            <a:rPr lang="en-US" sz="3300" kern="1200"/>
            <a:t>Unity </a:t>
          </a:r>
          <a:r>
            <a:rPr lang="el-GR" sz="3300" kern="1200"/>
            <a:t>και το </a:t>
          </a:r>
          <a:r>
            <a:rPr lang="en-US" sz="3300" kern="1200"/>
            <a:t>Visual studio 2022</a:t>
          </a:r>
          <a:r>
            <a:rPr lang="el-GR" sz="3300" kern="1200"/>
            <a:t>(</a:t>
          </a:r>
          <a:r>
            <a:rPr lang="en-US" sz="3300" kern="1200"/>
            <a:t>C# scripts</a:t>
          </a:r>
          <a:r>
            <a:rPr lang="el-GR" sz="3300" kern="1200"/>
            <a:t>)</a:t>
          </a:r>
          <a:endParaRPr lang="en-US" sz="3300" kern="1200"/>
        </a:p>
      </dsp:txBody>
      <dsp:txXfrm>
        <a:off x="585701" y="1066737"/>
        <a:ext cx="4337991" cy="2693452"/>
      </dsp:txXfrm>
    </dsp:sp>
    <dsp:sp modelId="{6C10A3C7-26C9-4CEF-B712-5012B6EF4637}">
      <dsp:nvSpPr>
        <dsp:cNvPr id="0" name=""/>
        <dsp:cNvSpPr/>
      </dsp:nvSpPr>
      <dsp:spPr>
        <a:xfrm>
          <a:off x="5508110" y="507350"/>
          <a:ext cx="4505585" cy="2861046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ABE30DB-72CB-4250-BA90-0100E585997D}">
      <dsp:nvSpPr>
        <dsp:cNvPr id="0" name=""/>
        <dsp:cNvSpPr/>
      </dsp:nvSpPr>
      <dsp:spPr>
        <a:xfrm>
          <a:off x="6008730" y="982940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3300" kern="1200"/>
            <a:t>Επίσης, </a:t>
          </a:r>
          <a:r>
            <a:rPr lang="en-US" sz="3300" kern="1200"/>
            <a:t>Assets </a:t>
          </a:r>
          <a:r>
            <a:rPr lang="el-GR" sz="3300" kern="1200"/>
            <a:t>από το </a:t>
          </a:r>
          <a:r>
            <a:rPr lang="en-US" sz="3300" kern="1200"/>
            <a:t>Unity store </a:t>
          </a:r>
          <a:r>
            <a:rPr lang="el-GR" sz="3300" kern="1200"/>
            <a:t>και </a:t>
          </a:r>
          <a:r>
            <a:rPr lang="en-US" sz="3300" kern="1200"/>
            <a:t>characters&amp;Animetions </a:t>
          </a:r>
          <a:r>
            <a:rPr lang="el-GR" sz="3300" kern="1200"/>
            <a:t>από το </a:t>
          </a:r>
          <a:r>
            <a:rPr lang="en-US" sz="3300" kern="1200"/>
            <a:t>Mixamo</a:t>
          </a:r>
        </a:p>
      </dsp:txBody>
      <dsp:txXfrm>
        <a:off x="6092527" y="1066737"/>
        <a:ext cx="4337991" cy="26934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4049DD-BFE7-4AE0-84F2-DBFAA49CF606}">
      <dsp:nvSpPr>
        <dsp:cNvPr id="0" name=""/>
        <dsp:cNvSpPr/>
      </dsp:nvSpPr>
      <dsp:spPr>
        <a:xfrm>
          <a:off x="0" y="28773"/>
          <a:ext cx="4840010" cy="18556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600" kern="1200" dirty="0"/>
            <a:t>Επίσης, κατα την εκκίνηση δημιουργούνται </a:t>
          </a:r>
          <a:r>
            <a:rPr lang="en-US" sz="2600" kern="1200" dirty="0"/>
            <a:t>k=4 </a:t>
          </a:r>
          <a:r>
            <a:rPr lang="el-GR" sz="2600" kern="1200" dirty="0"/>
            <a:t>πράκτορες, που ξεκινάν αμέσως να ψάχνουν και να μαζεύουν πόρους.</a:t>
          </a:r>
          <a:endParaRPr lang="en-US" sz="2600" kern="1200" dirty="0"/>
        </a:p>
      </dsp:txBody>
      <dsp:txXfrm>
        <a:off x="90584" y="119357"/>
        <a:ext cx="4658842" cy="1674452"/>
      </dsp:txXfrm>
    </dsp:sp>
    <dsp:sp modelId="{51E70A39-33BB-492D-8FB3-9F0AB18C878D}">
      <dsp:nvSpPr>
        <dsp:cNvPr id="0" name=""/>
        <dsp:cNvSpPr/>
      </dsp:nvSpPr>
      <dsp:spPr>
        <a:xfrm>
          <a:off x="0" y="1959273"/>
          <a:ext cx="4840010" cy="185562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600" kern="1200"/>
            <a:t>Πάνω δεξιά ο χρήστης μπορεί να δει τους πόρους των </a:t>
          </a:r>
          <a:r>
            <a:rPr lang="en-US" sz="2600" kern="1200"/>
            <a:t>Agent</a:t>
          </a:r>
          <a:r>
            <a:rPr lang="el-GR" sz="2600" kern="1200"/>
            <a:t> συνολικά.</a:t>
          </a:r>
          <a:endParaRPr lang="en-US" sz="2600" kern="1200"/>
        </a:p>
      </dsp:txBody>
      <dsp:txXfrm>
        <a:off x="90584" y="2049857"/>
        <a:ext cx="4658842" cy="16744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0DF3C2-22A9-4412-9D1F-B43599978F92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5EF5C7-32B9-4BBA-9FC3-C87B5CC4AC0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7845780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5EF5C7-32B9-4BBA-9FC3-C87B5CC4AC0E}" type="slidenum">
              <a:rPr lang="el-GR" smtClean="0"/>
              <a:t>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440517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5EF5C7-32B9-4BBA-9FC3-C87B5CC4AC0E}" type="slidenum">
              <a:rPr lang="el-GR" smtClean="0"/>
              <a:t>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958462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D0F5F-8A00-CA93-7152-47882DEE9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52E9B-B9D6-CA0D-3199-07B061B37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277F3-AABD-4489-8B2A-EBCC3A2D2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8F434-04BA-0DE5-F592-A0B22DA97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5D4FB-5B2E-C9E8-1FF2-D74810C83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33078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EE1F8-12C6-EBF1-45AB-39FE476F3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7C921B-8628-9604-3F77-4478EF1FCD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46CA1-6673-D102-30BB-E2AD7A5F8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58BA9-BF5A-EE0D-F3FC-C7806524F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FE5F7-F425-F438-A7B4-5AD23C0D0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260394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AD0636-EFE2-5E45-3020-7224FDF705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DBD2B4-94BB-0AA4-6A88-69E5D9780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EB1D9-32BB-9DCC-6B6D-5B6D08436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6DE4F-FB24-3CFD-A617-FA2667B49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2BE96-9DAF-01A5-BCF8-4D93E9BB0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972963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961B2-308F-7E41-B1B5-42AC52AC4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24974-4673-6615-FE56-C0120AF4E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034D33-2824-1C77-503D-CC3580C50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DBD73-AA63-3EE0-C225-D16E8E7AD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15E98-798F-9383-C2E1-7661B31F3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025968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A664-D97A-E437-E0B3-244E62AE2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37EB5-8F94-8AA0-F9EF-C2515C9F2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008B6-CC5F-0474-4AB4-09FC6CC70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4C123-0CFF-82BC-1941-30B4BD39B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09B49A-81E2-4187-7A4E-A935AA4AF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98871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DDEFD-B350-F651-D3D3-3EB0BADE3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BBEA8-F01A-1D19-D444-0EC1CF51B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E4DF50-01B4-36CC-8018-3C257E253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B0895-704B-B676-7910-5B4C5088D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3A1A72-7126-E73C-DEC2-E27BAA0DC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5B8420-45AD-588C-ACA4-816E49E74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512203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B9E21-161E-0030-C28C-4D1C975C4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62EDD1-FA61-D657-CAA5-20F0508869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F21C73-1736-0FEB-F2CC-FFEDAF9CDC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DC8830-5A3D-2647-BBA5-C24A61A92E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5E0644-2D86-70FB-68A8-82711C143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735F6B-52B0-F101-1D68-C7A0942E1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B7B3D-88A8-91A4-0B0D-E7DFFC493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9A3770-78CD-BFAC-D4D2-ED82A42B9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121122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3A977-A878-483D-4B78-A1AC2CC44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211D34-22BB-395C-79B7-AE0F2CCE5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58E2F1-A6D3-184E-67E7-B9931EAFF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F84F0D-9948-8FA4-A806-73054A39D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590355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E4045A-D51E-B926-5D49-60A87FDED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D14809-A4BC-F562-24EB-74698D8F0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F9D17-8457-7F11-3320-90478BC88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170197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0242A-8698-6A36-F079-6F65BDDA2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337247-2232-5ADD-FBD1-52B3CA3CA6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DF7D31-85F6-33AA-D92A-CC9FE13785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40890E-7F47-3A35-B3B4-12853CAE3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1F333A-CBDA-B9FE-9E3F-DA1DE9E8C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A1361-4E0C-2638-6324-E5AF42A36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24407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3E886-2849-A175-0A12-A8588BD1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749A34-E7BF-C8C0-456F-59F5324E87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l-G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98B1BC-4039-36A7-36C4-10AE421D0F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37EE7-E5C0-39FE-EDD0-9C917FB86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90E040-E522-D636-ABE1-A9F3AD8BD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4BBE2-7D2D-5F54-EFA0-B9A20208C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689924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2F0DC3-B25C-3FF5-62FA-9AB9BC292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l-G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18A854-5F5C-0EAE-2847-3CEBF18FB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835A6-A8D6-8B16-4AFB-ABFD7F3850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E795A-3574-47D9-AB72-2B6304892EE6}" type="datetimeFigureOut">
              <a:rPr lang="el-GR" smtClean="0"/>
              <a:t>13/10/2024</a:t>
            </a:fld>
            <a:endParaRPr lang="el-G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DE51F-2BAF-6696-F2E5-EC43543FAC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l-G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BCEB9-28EB-19DF-9BD9-F2F2EA0FC6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942D0-9331-453C-A6D6-B4409F0AA67E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904535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l-G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EF12AE-D453-9CD9-38A7-822EFAB3A7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0" r="9667" b="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878B71-7EDD-7F5A-5018-DCAC6C42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l-GR" sz="5000">
                <a:solidFill>
                  <a:schemeClr val="bg1"/>
                </a:solidFill>
              </a:rPr>
              <a:t>Συγκέντρωση αγαθών</a:t>
            </a:r>
            <a:endParaRPr lang="en-US" sz="500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D64A2A-F7F8-5CCF-F532-916CC04A1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l-GR" sz="2000">
                <a:solidFill>
                  <a:schemeClr val="bg1"/>
                </a:solidFill>
              </a:rPr>
              <a:t>ΕΥΦΥΕΙΣ ΠΡΑΚΤΟΡΕΣ -2024 </a:t>
            </a:r>
            <a:endParaRPr lang="en-US" sz="200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Π</a:t>
            </a:r>
            <a:r>
              <a:rPr lang="el-GR" sz="2000">
                <a:solidFill>
                  <a:schemeClr val="bg1"/>
                </a:solidFill>
              </a:rPr>
              <a:t>20023 Π20206</a:t>
            </a: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510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92F211-99F4-2F68-FF91-9650E8C5435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9" r="1088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164E3B-D955-2356-B1D9-DF5F6FC5D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endParaRPr lang="el-GR">
              <a:solidFill>
                <a:srgbClr val="FFFFFF"/>
              </a:solidFill>
            </a:endParaRPr>
          </a:p>
        </p:txBody>
      </p:sp>
      <p:graphicFrame>
        <p:nvGraphicFramePr>
          <p:cNvPr id="54" name="Content Placeholder 8">
            <a:extLst>
              <a:ext uri="{FF2B5EF4-FFF2-40B4-BE49-F238E27FC236}">
                <a16:creationId xmlns:a16="http://schemas.microsoft.com/office/drawing/2014/main" id="{BE16F43C-32F9-B7E1-C371-51C6EA16A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383218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4632834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5C8304-8D26-8270-37A4-B572B5A316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0" r="5450"/>
          <a:stretch/>
        </p:blipFill>
        <p:spPr>
          <a:xfrm>
            <a:off x="3165986" y="10"/>
            <a:ext cx="9026013" cy="685799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tx1"/>
              </a:gs>
              <a:gs pos="35000">
                <a:schemeClr val="tx1">
                  <a:alpha val="77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DA1502-CECA-FB0D-E106-3A4D3AD09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900">
                <a:solidFill>
                  <a:schemeClr val="bg1"/>
                </a:solidFill>
              </a:rPr>
              <a:t>Όπως μπορούμε να δούμε αν τρέξουμε το πρόγραμμα, δημιουργούνται σε τυχαίες θέσεις στον χάρτη οι πόροι μας(ξύλα, χρυσός, σπαθιά&amp;ασπίδες, energy Pots)</a:t>
            </a:r>
          </a:p>
        </p:txBody>
      </p:sp>
    </p:spTree>
    <p:extLst>
      <p:ext uri="{BB962C8B-B14F-4D97-AF65-F5344CB8AC3E}">
        <p14:creationId xmlns:p14="http://schemas.microsoft.com/office/powerpoint/2010/main" val="526944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721F0D-7950-9D8B-370E-B432CAEF1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5778" y="6176963"/>
            <a:ext cx="3642935" cy="736088"/>
          </a:xfrm>
        </p:spPr>
        <p:txBody>
          <a:bodyPr>
            <a:normAutofit/>
          </a:bodyPr>
          <a:lstStyle/>
          <a:p>
            <a:r>
              <a:rPr lang="el-GR" sz="2800" dirty="0">
                <a:latin typeface="Amasis MT Pro Black" panose="020F0502020204030204" pitchFamily="18" charset="0"/>
              </a:rPr>
              <a:t>Αναλυτικά -&gt;</a:t>
            </a:r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3ADB7A8B-766B-0BDC-EE22-B255F944FA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8" r="4350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6" name="Content Placeholder 51">
            <a:extLst>
              <a:ext uri="{FF2B5EF4-FFF2-40B4-BE49-F238E27FC236}">
                <a16:creationId xmlns:a16="http://schemas.microsoft.com/office/drawing/2014/main" id="{181AF19B-D657-EB61-ED6B-7EA90E138C9D}"/>
              </a:ext>
            </a:extLst>
          </p:cNvPr>
          <p:cNvSpPr txBox="1">
            <a:spLocks/>
          </p:cNvSpPr>
          <p:nvPr/>
        </p:nvSpPr>
        <p:spPr>
          <a:xfrm>
            <a:off x="9366748" y="6373776"/>
            <a:ext cx="2726173" cy="4245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>
              <a:solidFill>
                <a:schemeClr val="tx1">
                  <a:alpha val="80000"/>
                </a:schemeClr>
              </a:solidFill>
            </a:endParaRPr>
          </a:p>
        </p:txBody>
      </p:sp>
      <p:graphicFrame>
        <p:nvGraphicFramePr>
          <p:cNvPr id="14" name="Content Placeholder 8">
            <a:extLst>
              <a:ext uri="{FF2B5EF4-FFF2-40B4-BE49-F238E27FC236}">
                <a16:creationId xmlns:a16="http://schemas.microsoft.com/office/drawing/2014/main" id="{4A1D22B4-726E-46A6-73D0-8B79BC32747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5916483"/>
              </p:ext>
            </p:extLst>
          </p:nvPr>
        </p:nvGraphicFramePr>
        <p:xfrm>
          <a:off x="6484291" y="1166649"/>
          <a:ext cx="4840010" cy="38436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5692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82055D0-D88D-E8A8-96FD-25397E5857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9" r="4419"/>
          <a:stretch/>
        </p:blipFill>
        <p:spPr>
          <a:xfrm>
            <a:off x="20" y="32341"/>
            <a:ext cx="12399646" cy="7724986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2F7B565A-0B14-E51F-88AE-0754BD40C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5000">
              <a:solidFill>
                <a:schemeClr val="bg1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6BE6476F-B8B5-73F4-74CE-AE65750BC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5" name="Content Placeholder 51">
            <a:extLst>
              <a:ext uri="{FF2B5EF4-FFF2-40B4-BE49-F238E27FC236}">
                <a16:creationId xmlns:a16="http://schemas.microsoft.com/office/drawing/2014/main" id="{9CFA5343-4E5E-8F97-669F-3C9BE3B95DBB}"/>
              </a:ext>
            </a:extLst>
          </p:cNvPr>
          <p:cNvSpPr txBox="1">
            <a:spLocks/>
          </p:cNvSpPr>
          <p:nvPr/>
        </p:nvSpPr>
        <p:spPr>
          <a:xfrm>
            <a:off x="1524000" y="4159404"/>
            <a:ext cx="9144000" cy="1098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2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7038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93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91E1C628-C220-159A-4FFC-8265D03E4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0" y="5279510"/>
            <a:ext cx="9681882" cy="13021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l-GR" sz="3600">
                <a:solidFill>
                  <a:schemeClr val="tx1">
                    <a:lumMod val="85000"/>
                    <a:lumOff val="15000"/>
                  </a:schemeClr>
                </a:solidFill>
              </a:rPr>
              <a:t>Ο χρήστης έχει την δυνατότητα εάν δεν έχει αρκετά </a:t>
            </a:r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Energy Pots, </a:t>
            </a:r>
            <a:r>
              <a:rPr lang="el-GR" sz="3600">
                <a:solidFill>
                  <a:schemeClr val="tx1">
                    <a:lumMod val="85000"/>
                    <a:lumOff val="15000"/>
                  </a:schemeClr>
                </a:solidFill>
              </a:rPr>
              <a:t>να αγοράσει μερικά, με αντίτιμο </a:t>
            </a:r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r>
              <a:rPr lang="el-GR" sz="3600">
                <a:solidFill>
                  <a:schemeClr val="tx1">
                    <a:lumMod val="85000"/>
                    <a:lumOff val="15000"/>
                  </a:schemeClr>
                </a:solidFill>
              </a:rPr>
              <a:t>0 </a:t>
            </a:r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coins.</a:t>
            </a:r>
            <a:r>
              <a:rPr lang="el-GR" sz="3600">
                <a:solidFill>
                  <a:schemeClr val="tx1">
                    <a:lumMod val="85000"/>
                    <a:lumOff val="15000"/>
                  </a:schemeClr>
                </a:solidFill>
              </a:rPr>
              <a:t>Η επόμενη διαφάνεια είναι εάν ο χρήστης κάνει </a:t>
            </a:r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Accept </a:t>
            </a:r>
          </a:p>
        </p:txBody>
      </p:sp>
      <p:sp>
        <p:nvSpPr>
          <p:cNvPr id="3" name="Content Placeholder 51">
            <a:extLst>
              <a:ext uri="{FF2B5EF4-FFF2-40B4-BE49-F238E27FC236}">
                <a16:creationId xmlns:a16="http://schemas.microsoft.com/office/drawing/2014/main" id="{549F5D44-26C9-ACBB-6CD4-61B8125524A7}"/>
              </a:ext>
            </a:extLst>
          </p:cNvPr>
          <p:cNvSpPr txBox="1">
            <a:spLocks/>
          </p:cNvSpPr>
          <p:nvPr/>
        </p:nvSpPr>
        <p:spPr>
          <a:xfrm>
            <a:off x="2426447" y="6019391"/>
            <a:ext cx="7315199" cy="3651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15BE5480-BC8B-E059-9D85-5BF2AEF717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5" b="1655"/>
          <a:stretch/>
        </p:blipFill>
        <p:spPr>
          <a:xfrm>
            <a:off x="-186812" y="-190918"/>
            <a:ext cx="12683612" cy="6077452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35191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45A130-1FBA-BB0B-4E83-F5E2B8514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5060" y="5279510"/>
            <a:ext cx="9681882" cy="1704093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l-GR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Προστέθηκαν 50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Energy Pots</a:t>
            </a:r>
            <a:r>
              <a:rPr lang="el-GR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στην ομάδα του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Player.</a:t>
            </a:r>
            <a:r>
              <a:rPr lang="el-GR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Αφαιρεθηκαν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r>
              <a:rPr lang="el-GR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0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coins </a:t>
            </a:r>
            <a:r>
              <a:rPr lang="el-GR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απο τον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Player, </a:t>
            </a:r>
            <a:r>
              <a:rPr lang="el-GR" sz="3200">
                <a:solidFill>
                  <a:schemeClr val="tx1">
                    <a:lumMod val="85000"/>
                    <a:lumOff val="15000"/>
                  </a:schemeClr>
                </a:solidFill>
              </a:rPr>
              <a:t>για να προστεθούν στου </a:t>
            </a:r>
            <a: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Agent.</a:t>
            </a:r>
            <a:br>
              <a:rPr 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Content Placeholder 51">
            <a:extLst>
              <a:ext uri="{FF2B5EF4-FFF2-40B4-BE49-F238E27FC236}">
                <a16:creationId xmlns:a16="http://schemas.microsoft.com/office/drawing/2014/main" id="{56CD7AEE-C28B-26BD-A914-F67AD9AFEC27}"/>
              </a:ext>
            </a:extLst>
          </p:cNvPr>
          <p:cNvSpPr txBox="1">
            <a:spLocks/>
          </p:cNvSpPr>
          <p:nvPr/>
        </p:nvSpPr>
        <p:spPr>
          <a:xfrm>
            <a:off x="2426447" y="6019391"/>
            <a:ext cx="7315199" cy="3651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DE893A-BC40-A99B-F87B-6494A77E03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0" b="1200"/>
          <a:stretch/>
        </p:blipFill>
        <p:spPr>
          <a:xfrm>
            <a:off x="-180870" y="-261256"/>
            <a:ext cx="12372869" cy="6147790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10725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53A31B-CB78-F8ED-64B5-0BF59A8A1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!!Rectangle">
            <a:extLst>
              <a:ext uri="{FF2B5EF4-FFF2-40B4-BE49-F238E27FC236}">
                <a16:creationId xmlns:a16="http://schemas.microsoft.com/office/drawing/2014/main" id="{17E793DB-87BC-9C03-4D54-2363F5EE4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91668C-807F-3E16-A8A4-DC40CEA0C1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0" r="9667" b="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CE1A39-4E69-10B1-F6EB-5FD34740B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l-GR" sz="5000">
                <a:solidFill>
                  <a:schemeClr val="bg1"/>
                </a:solidFill>
              </a:rPr>
              <a:t>Ευχαριστούμε για την προσοχή σας</a:t>
            </a:r>
            <a:endParaRPr lang="en-US" sz="500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5151B84-1FB1-4D91-710F-F0F7705DA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C764217-EC74-6484-1EDD-6A788A532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AB5A6-7682-1CA2-1252-F748D88B1A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l-GR" sz="2000">
                <a:solidFill>
                  <a:schemeClr val="bg1"/>
                </a:solidFill>
              </a:rPr>
              <a:t>ΕΥΦΥΕΙΣ ΠΡΑΚΤΟΡΕΣ</a:t>
            </a:r>
          </a:p>
          <a:p>
            <a:pPr marL="0" indent="0">
              <a:buNone/>
            </a:pPr>
            <a:r>
              <a:rPr lang="el-GR" sz="2000">
                <a:solidFill>
                  <a:schemeClr val="bg1"/>
                </a:solidFill>
              </a:rPr>
              <a:t>ΟΥΡΑΝΙΑ ΑΡΓΥΡΑ – Π20023</a:t>
            </a:r>
          </a:p>
          <a:p>
            <a:pPr marL="0" indent="0">
              <a:buNone/>
            </a:pPr>
            <a:r>
              <a:rPr lang="el-GR" sz="2000">
                <a:solidFill>
                  <a:schemeClr val="bg1"/>
                </a:solidFill>
              </a:rPr>
              <a:t>ΓΙΩΡΓΟΣ ΧΡΙΣΤΟΠΟΥΛΟΣ - Π20206</a:t>
            </a: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23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</Words>
  <Application>Microsoft Office PowerPoint</Application>
  <PresentationFormat>Widescreen</PresentationFormat>
  <Paragraphs>17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Amasis MT Pro Black</vt:lpstr>
      <vt:lpstr>Arial</vt:lpstr>
      <vt:lpstr>Calibri</vt:lpstr>
      <vt:lpstr>Calibri Light</vt:lpstr>
      <vt:lpstr>Office Theme</vt:lpstr>
      <vt:lpstr>Συγκέντρωση αγαθών</vt:lpstr>
      <vt:lpstr>PowerPoint Presentation</vt:lpstr>
      <vt:lpstr>Όπως μπορούμε να δούμε αν τρέξουμε το πρόγραμμα, δημιουργούνται σε τυχαίες θέσεις στον χάρτη οι πόροι μας(ξύλα, χρυσός, σπαθιά&amp;ασπίδες, energy Pots)</vt:lpstr>
      <vt:lpstr>Αναλυτικά -&gt;</vt:lpstr>
      <vt:lpstr>PowerPoint Presentation</vt:lpstr>
      <vt:lpstr>Ο χρήστης έχει την δυνατότητα εάν δεν έχει αρκετά Energy Pots, να αγοράσει μερικά, με αντίτιμο 20 coins.Η επόμενη διαφάνεια είναι εάν ο χρήστης κάνει Accept </vt:lpstr>
      <vt:lpstr>Προστέθηκαν 50Energy Pots στην ομάδα του Player. Αφαιρεθηκαν 20 coins απο τον Player, για να προστεθούν στου Agent. </vt:lpstr>
      <vt:lpstr>Ευχαριστούμε για την προσοχή σας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Village Project - 2024</dc:title>
  <dc:creator>GEORGIOS CHRISTOPOULOS</dc:creator>
  <cp:lastModifiedBy>GEORGIOS CHRISTOPOULOS</cp:lastModifiedBy>
  <cp:revision>1</cp:revision>
  <dcterms:created xsi:type="dcterms:W3CDTF">2024-03-16T08:28:22Z</dcterms:created>
  <dcterms:modified xsi:type="dcterms:W3CDTF">2024-10-13T10:59:10Z</dcterms:modified>
</cp:coreProperties>
</file>